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0" r:id="rId4"/>
    <p:sldMasterId id="214748373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6858000" cx="12192000"/>
  <p:notesSz cx="6858000" cy="9144000"/>
  <p:embeddedFontLst>
    <p:embeddedFont>
      <p:font typeface="Roboto"/>
      <p:regular r:id="rId24"/>
      <p:bold r:id="rId25"/>
      <p:italic r:id="rId26"/>
      <p:boldItalic r:id="rId27"/>
    </p:embeddedFont>
    <p:embeddedFont>
      <p:font typeface="Roboto Medium"/>
      <p:regular r:id="rId28"/>
      <p:bold r:id="rId29"/>
      <p:italic r:id="rId30"/>
      <p:boldItalic r:id="rId31"/>
    </p:embeddedFont>
    <p:embeddedFont>
      <p:font typeface="Roboto Light"/>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D89A71-9D65-4AFD-9C46-E83D35D775F8}">
  <a:tblStyle styleId="{F6D89A71-9D65-4AFD-9C46-E83D35D775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Medium-boldItalic.fntdata"/><Relationship Id="rId30" Type="http://schemas.openxmlformats.org/officeDocument/2006/relationships/font" Target="fonts/RobotoMedium-italic.fntdata"/><Relationship Id="rId33" Type="http://schemas.openxmlformats.org/officeDocument/2006/relationships/font" Target="fonts/RobotoLight-bold.fntdata"/><Relationship Id="rId32" Type="http://schemas.openxmlformats.org/officeDocument/2006/relationships/font" Target="fonts/RobotoLight-regular.fntdata"/><Relationship Id="rId35" Type="http://schemas.openxmlformats.org/officeDocument/2006/relationships/font" Target="fonts/RobotoLight-boldItalic.fntdata"/><Relationship Id="rId34" Type="http://schemas.openxmlformats.org/officeDocument/2006/relationships/font" Target="fonts/RobotoLight-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regular.fntdata"/><Relationship Id="rId23" Type="http://schemas.openxmlformats.org/officeDocument/2006/relationships/slide" Target="slides/slide17.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RobotoMedium-regular.fntdata"/><Relationship Id="rId27" Type="http://schemas.openxmlformats.org/officeDocument/2006/relationships/font" Target="fonts/Roboto-boldItalic.fntdata"/><Relationship Id="rId29" Type="http://schemas.openxmlformats.org/officeDocument/2006/relationships/font" Target="fonts/RobotoMedium-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Clr>
                <a:schemeClr val="dk1"/>
              </a:buClr>
              <a:buSzPts val="14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7bc62a7a95_0_1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7bc62a7a95_0_17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Asmaa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330da9114bc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330da9114bc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Essence</a:t>
            </a:r>
            <a:endParaRPr/>
          </a:p>
        </p:txBody>
      </p:sp>
      <p:sp>
        <p:nvSpPr>
          <p:cNvPr id="1055" name="Google Shape;1055;g330da9114bc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330da9114b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330da9114b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Essence</a:t>
            </a:r>
            <a:endParaRPr/>
          </a:p>
        </p:txBody>
      </p:sp>
      <p:sp>
        <p:nvSpPr>
          <p:cNvPr id="1067" name="Google Shape;1067;g330da9114b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31f541ad1ec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31f541ad1ec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1150">
                <a:solidFill>
                  <a:srgbClr val="1D1C1D"/>
                </a:solidFill>
                <a:highlight>
                  <a:srgbClr val="F8F8F8"/>
                </a:highlight>
                <a:latin typeface="Arial"/>
                <a:ea typeface="Arial"/>
                <a:cs typeface="Arial"/>
                <a:sym typeface="Arial"/>
              </a:rPr>
              <a:t>Essence</a:t>
            </a:r>
            <a:endParaRPr sz="1150">
              <a:solidFill>
                <a:srgbClr val="1D1C1D"/>
              </a:solidFill>
              <a:highlight>
                <a:srgbClr val="F8F8F8"/>
              </a:highlight>
              <a:latin typeface="Arial"/>
              <a:ea typeface="Arial"/>
              <a:cs typeface="Arial"/>
              <a:sym typeface="Arial"/>
            </a:endParaRPr>
          </a:p>
          <a:p>
            <a:pPr indent="0" lvl="0" marL="0" rtl="0" algn="l">
              <a:lnSpc>
                <a:spcPct val="90000"/>
              </a:lnSpc>
              <a:spcBef>
                <a:spcPts val="0"/>
              </a:spcBef>
              <a:spcAft>
                <a:spcPts val="0"/>
              </a:spcAft>
              <a:buNone/>
            </a:pPr>
            <a:r>
              <a:t/>
            </a:r>
            <a:endParaRPr sz="100"/>
          </a:p>
        </p:txBody>
      </p:sp>
      <p:sp>
        <p:nvSpPr>
          <p:cNvPr id="1080" name="Google Shape;1080;g31f541ad1ec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27bc62a7a95_0_26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27bc62a7a95_0_26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Jonathan</a:t>
            </a:r>
            <a:endParaRPr/>
          </a:p>
        </p:txBody>
      </p:sp>
      <p:sp>
        <p:nvSpPr>
          <p:cNvPr id="1091" name="Google Shape;1091;g27bc62a7a95_0_26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27bc62a7a95_0_26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27bc62a7a95_0_26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Andrew</a:t>
            </a:r>
            <a:endParaRPr/>
          </a:p>
        </p:txBody>
      </p:sp>
      <p:sp>
        <p:nvSpPr>
          <p:cNvPr id="1102" name="Google Shape;1102;g27bc62a7a95_0_26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27bc62a7a95_0_26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27bc62a7a95_0_26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Austin</a:t>
            </a:r>
            <a:endParaRPr/>
          </a:p>
        </p:txBody>
      </p:sp>
      <p:sp>
        <p:nvSpPr>
          <p:cNvPr id="1113" name="Google Shape;1113;g27bc62a7a95_0_26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27bc62a7a95_0_26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27bc62a7a95_0_26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Austin</a:t>
            </a:r>
            <a:endParaRPr/>
          </a:p>
        </p:txBody>
      </p:sp>
      <p:sp>
        <p:nvSpPr>
          <p:cNvPr id="1124" name="Google Shape;1124;g27bc62a7a95_0_26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31f541ad1ec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31f541ad1ec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7" name="Google Shape;1137;g31f541ad1ec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7bc62a7a95_0_25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7bc62a7a95_0_25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Asmaa</a:t>
            </a:r>
            <a:endParaRPr/>
          </a:p>
        </p:txBody>
      </p:sp>
      <p:sp>
        <p:nvSpPr>
          <p:cNvPr id="940" name="Google Shape;940;g27bc62a7a95_0_25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27bc62a7a95_0_25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27bc62a7a95_0_25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Jonathan</a:t>
            </a:r>
            <a:endParaRPr/>
          </a:p>
        </p:txBody>
      </p:sp>
      <p:sp>
        <p:nvSpPr>
          <p:cNvPr id="951" name="Google Shape;951;g27bc62a7a95_0_25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7bc62a7a95_0_25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27bc62a7a95_0_25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Asmaa</a:t>
            </a:r>
            <a:endParaRPr/>
          </a:p>
        </p:txBody>
      </p:sp>
      <p:sp>
        <p:nvSpPr>
          <p:cNvPr id="963" name="Google Shape;963;g27bc62a7a95_0_25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323e296eef2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323e296eef2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Jonathan</a:t>
            </a:r>
            <a:endParaRPr/>
          </a:p>
        </p:txBody>
      </p:sp>
      <p:sp>
        <p:nvSpPr>
          <p:cNvPr id="974" name="Google Shape;974;g323e296eef2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3339fd56e49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3339fd56e49_0_30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3339fd56e49_0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3339fd56e49_0_12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339fd56e49_0_3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3339fd56e49_0_3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Andrew</a:t>
            </a:r>
            <a:endParaRPr/>
          </a:p>
        </p:txBody>
      </p:sp>
      <p:sp>
        <p:nvSpPr>
          <p:cNvPr id="1033" name="Google Shape;1033;g3339fd56e49_0_3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27bc62a7a95_0_26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27bc62a7a95_0_26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Essence</a:t>
            </a:r>
            <a:endParaRPr/>
          </a:p>
        </p:txBody>
      </p:sp>
      <p:sp>
        <p:nvSpPr>
          <p:cNvPr id="1044" name="Google Shape;1044;g27bc62a7a95_0_26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8.png"/><Relationship Id="rId4" Type="http://schemas.openxmlformats.org/officeDocument/2006/relationships/image" Target="../media/image33.png"/><Relationship Id="rId5" Type="http://schemas.openxmlformats.org/officeDocument/2006/relationships/image" Target="../media/image3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888888"/>
              </a:buClr>
              <a:buSzPts val="1200"/>
              <a:buFont typeface="Calibri"/>
              <a:buNone/>
              <a:defRPr/>
            </a:lvl1pPr>
            <a:lvl2pPr indent="0" lvl="1" marL="0" algn="ctr">
              <a:spcBef>
                <a:spcPts val="0"/>
              </a:spcBef>
              <a:spcAft>
                <a:spcPts val="0"/>
              </a:spcAft>
              <a:buClr>
                <a:srgbClr val="888888"/>
              </a:buClr>
              <a:buSzPts val="1200"/>
              <a:buFont typeface="Calibri"/>
              <a:buNone/>
              <a:defRPr/>
            </a:lvl2pPr>
            <a:lvl3pPr indent="0" lvl="2" marL="0" algn="ctr">
              <a:spcBef>
                <a:spcPts val="0"/>
              </a:spcBef>
              <a:spcAft>
                <a:spcPts val="0"/>
              </a:spcAft>
              <a:buClr>
                <a:srgbClr val="888888"/>
              </a:buClr>
              <a:buSzPts val="1200"/>
              <a:buFont typeface="Calibri"/>
              <a:buNone/>
              <a:defRPr/>
            </a:lvl3pPr>
            <a:lvl4pPr indent="0" lvl="3" marL="0" algn="ctr">
              <a:spcBef>
                <a:spcPts val="0"/>
              </a:spcBef>
              <a:spcAft>
                <a:spcPts val="0"/>
              </a:spcAft>
              <a:buClr>
                <a:srgbClr val="888888"/>
              </a:buClr>
              <a:buSzPts val="1200"/>
              <a:buFont typeface="Calibri"/>
              <a:buNone/>
              <a:defRPr/>
            </a:lvl4pPr>
            <a:lvl5pPr indent="0" lvl="4" marL="0" algn="ctr">
              <a:spcBef>
                <a:spcPts val="0"/>
              </a:spcBef>
              <a:spcAft>
                <a:spcPts val="0"/>
              </a:spcAft>
              <a:buClr>
                <a:srgbClr val="888888"/>
              </a:buClr>
              <a:buSzPts val="1200"/>
              <a:buFont typeface="Calibri"/>
              <a:buNone/>
              <a:defRPr/>
            </a:lvl5pPr>
            <a:lvl6pPr indent="0" lvl="5" marL="0" algn="ctr">
              <a:spcBef>
                <a:spcPts val="0"/>
              </a:spcBef>
              <a:spcAft>
                <a:spcPts val="0"/>
              </a:spcAft>
              <a:buClr>
                <a:srgbClr val="888888"/>
              </a:buClr>
              <a:buSzPts val="1200"/>
              <a:buFont typeface="Calibri"/>
              <a:buNone/>
              <a:defRPr/>
            </a:lvl6pPr>
            <a:lvl7pPr indent="0" lvl="6" marL="0" algn="ctr">
              <a:spcBef>
                <a:spcPts val="0"/>
              </a:spcBef>
              <a:spcAft>
                <a:spcPts val="0"/>
              </a:spcAft>
              <a:buClr>
                <a:srgbClr val="888888"/>
              </a:buClr>
              <a:buSzPts val="1200"/>
              <a:buFont typeface="Calibri"/>
              <a:buNone/>
              <a:defRPr/>
            </a:lvl7pPr>
            <a:lvl8pPr indent="0" lvl="7" marL="0" algn="ctr">
              <a:spcBef>
                <a:spcPts val="0"/>
              </a:spcBef>
              <a:spcAft>
                <a:spcPts val="0"/>
              </a:spcAft>
              <a:buClr>
                <a:srgbClr val="888888"/>
              </a:buClr>
              <a:buSzPts val="1200"/>
              <a:buFont typeface="Calibri"/>
              <a:buNone/>
              <a:defRPr/>
            </a:lvl8pPr>
            <a:lvl9pPr indent="0" lvl="8" marL="0" algn="ctr">
              <a:spcBef>
                <a:spcPts val="0"/>
              </a:spcBef>
              <a:spcAft>
                <a:spcPts val="0"/>
              </a:spcAft>
              <a:buClr>
                <a:srgbClr val="888888"/>
              </a:buClr>
              <a:buSzPts val="1200"/>
              <a:buFont typeface="Calibri"/>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888888"/>
              </a:buClr>
              <a:buSzPts val="1200"/>
              <a:buFont typeface="Calibri"/>
              <a:buNone/>
              <a:defRPr/>
            </a:lvl1pPr>
            <a:lvl2pPr indent="0" lvl="1" marL="0" algn="ctr">
              <a:spcBef>
                <a:spcPts val="0"/>
              </a:spcBef>
              <a:spcAft>
                <a:spcPts val="0"/>
              </a:spcAft>
              <a:buClr>
                <a:srgbClr val="888888"/>
              </a:buClr>
              <a:buSzPts val="1200"/>
              <a:buFont typeface="Calibri"/>
              <a:buNone/>
              <a:defRPr/>
            </a:lvl2pPr>
            <a:lvl3pPr indent="0" lvl="2" marL="0" algn="ctr">
              <a:spcBef>
                <a:spcPts val="0"/>
              </a:spcBef>
              <a:spcAft>
                <a:spcPts val="0"/>
              </a:spcAft>
              <a:buClr>
                <a:srgbClr val="888888"/>
              </a:buClr>
              <a:buSzPts val="1200"/>
              <a:buFont typeface="Calibri"/>
              <a:buNone/>
              <a:defRPr/>
            </a:lvl3pPr>
            <a:lvl4pPr indent="0" lvl="3" marL="0" algn="ctr">
              <a:spcBef>
                <a:spcPts val="0"/>
              </a:spcBef>
              <a:spcAft>
                <a:spcPts val="0"/>
              </a:spcAft>
              <a:buClr>
                <a:srgbClr val="888888"/>
              </a:buClr>
              <a:buSzPts val="1200"/>
              <a:buFont typeface="Calibri"/>
              <a:buNone/>
              <a:defRPr/>
            </a:lvl4pPr>
            <a:lvl5pPr indent="0" lvl="4" marL="0" algn="ctr">
              <a:spcBef>
                <a:spcPts val="0"/>
              </a:spcBef>
              <a:spcAft>
                <a:spcPts val="0"/>
              </a:spcAft>
              <a:buClr>
                <a:srgbClr val="888888"/>
              </a:buClr>
              <a:buSzPts val="1200"/>
              <a:buFont typeface="Calibri"/>
              <a:buNone/>
              <a:defRPr/>
            </a:lvl5pPr>
            <a:lvl6pPr indent="0" lvl="5" marL="0" algn="ctr">
              <a:spcBef>
                <a:spcPts val="0"/>
              </a:spcBef>
              <a:spcAft>
                <a:spcPts val="0"/>
              </a:spcAft>
              <a:buClr>
                <a:srgbClr val="888888"/>
              </a:buClr>
              <a:buSzPts val="1200"/>
              <a:buFont typeface="Calibri"/>
              <a:buNone/>
              <a:defRPr/>
            </a:lvl6pPr>
            <a:lvl7pPr indent="0" lvl="6" marL="0" algn="ctr">
              <a:spcBef>
                <a:spcPts val="0"/>
              </a:spcBef>
              <a:spcAft>
                <a:spcPts val="0"/>
              </a:spcAft>
              <a:buClr>
                <a:srgbClr val="888888"/>
              </a:buClr>
              <a:buSzPts val="1200"/>
              <a:buFont typeface="Calibri"/>
              <a:buNone/>
              <a:defRPr/>
            </a:lvl7pPr>
            <a:lvl8pPr indent="0" lvl="7" marL="0" algn="ctr">
              <a:spcBef>
                <a:spcPts val="0"/>
              </a:spcBef>
              <a:spcAft>
                <a:spcPts val="0"/>
              </a:spcAft>
              <a:buClr>
                <a:srgbClr val="888888"/>
              </a:buClr>
              <a:buSzPts val="1200"/>
              <a:buFont typeface="Calibri"/>
              <a:buNone/>
              <a:defRPr/>
            </a:lvl8pPr>
            <a:lvl9pPr indent="0" lvl="8" marL="0" algn="ctr">
              <a:spcBef>
                <a:spcPts val="0"/>
              </a:spcBef>
              <a:spcAft>
                <a:spcPts val="0"/>
              </a:spcAft>
              <a:buClr>
                <a:srgbClr val="888888"/>
              </a:buClr>
              <a:buSzPts val="1200"/>
              <a:buFont typeface="Calibri"/>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888888"/>
              </a:buClr>
              <a:buSzPts val="1200"/>
              <a:buFont typeface="Calibri"/>
              <a:buNone/>
              <a:defRPr/>
            </a:lvl1pPr>
            <a:lvl2pPr indent="0" lvl="1" marL="0" algn="ctr">
              <a:spcBef>
                <a:spcPts val="0"/>
              </a:spcBef>
              <a:spcAft>
                <a:spcPts val="0"/>
              </a:spcAft>
              <a:buClr>
                <a:srgbClr val="888888"/>
              </a:buClr>
              <a:buSzPts val="1200"/>
              <a:buFont typeface="Calibri"/>
              <a:buNone/>
              <a:defRPr/>
            </a:lvl2pPr>
            <a:lvl3pPr indent="0" lvl="2" marL="0" algn="ctr">
              <a:spcBef>
                <a:spcPts val="0"/>
              </a:spcBef>
              <a:spcAft>
                <a:spcPts val="0"/>
              </a:spcAft>
              <a:buClr>
                <a:srgbClr val="888888"/>
              </a:buClr>
              <a:buSzPts val="1200"/>
              <a:buFont typeface="Calibri"/>
              <a:buNone/>
              <a:defRPr/>
            </a:lvl3pPr>
            <a:lvl4pPr indent="0" lvl="3" marL="0" algn="ctr">
              <a:spcBef>
                <a:spcPts val="0"/>
              </a:spcBef>
              <a:spcAft>
                <a:spcPts val="0"/>
              </a:spcAft>
              <a:buClr>
                <a:srgbClr val="888888"/>
              </a:buClr>
              <a:buSzPts val="1200"/>
              <a:buFont typeface="Calibri"/>
              <a:buNone/>
              <a:defRPr/>
            </a:lvl4pPr>
            <a:lvl5pPr indent="0" lvl="4" marL="0" algn="ctr">
              <a:spcBef>
                <a:spcPts val="0"/>
              </a:spcBef>
              <a:spcAft>
                <a:spcPts val="0"/>
              </a:spcAft>
              <a:buClr>
                <a:srgbClr val="888888"/>
              </a:buClr>
              <a:buSzPts val="1200"/>
              <a:buFont typeface="Calibri"/>
              <a:buNone/>
              <a:defRPr/>
            </a:lvl5pPr>
            <a:lvl6pPr indent="0" lvl="5" marL="0" algn="ctr">
              <a:spcBef>
                <a:spcPts val="0"/>
              </a:spcBef>
              <a:spcAft>
                <a:spcPts val="0"/>
              </a:spcAft>
              <a:buClr>
                <a:srgbClr val="888888"/>
              </a:buClr>
              <a:buSzPts val="1200"/>
              <a:buFont typeface="Calibri"/>
              <a:buNone/>
              <a:defRPr/>
            </a:lvl6pPr>
            <a:lvl7pPr indent="0" lvl="6" marL="0" algn="ctr">
              <a:spcBef>
                <a:spcPts val="0"/>
              </a:spcBef>
              <a:spcAft>
                <a:spcPts val="0"/>
              </a:spcAft>
              <a:buClr>
                <a:srgbClr val="888888"/>
              </a:buClr>
              <a:buSzPts val="1200"/>
              <a:buFont typeface="Calibri"/>
              <a:buNone/>
              <a:defRPr/>
            </a:lvl7pPr>
            <a:lvl8pPr indent="0" lvl="7" marL="0" algn="ctr">
              <a:spcBef>
                <a:spcPts val="0"/>
              </a:spcBef>
              <a:spcAft>
                <a:spcPts val="0"/>
              </a:spcAft>
              <a:buClr>
                <a:srgbClr val="888888"/>
              </a:buClr>
              <a:buSzPts val="1200"/>
              <a:buFont typeface="Calibri"/>
              <a:buNone/>
              <a:defRPr/>
            </a:lvl8pPr>
            <a:lvl9pPr indent="0" lvl="8" marL="0" algn="ctr">
              <a:spcBef>
                <a:spcPts val="0"/>
              </a:spcBef>
              <a:spcAft>
                <a:spcPts val="0"/>
              </a:spcAft>
              <a:buClr>
                <a:srgbClr val="888888"/>
              </a:buClr>
              <a:buSzPts val="1200"/>
              <a:buFont typeface="Calibri"/>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type="secHead">
  <p:cSld name="SECTION_HEADER">
    <p:bg>
      <p:bgPr>
        <a:solidFill>
          <a:srgbClr val="2E5E73"/>
        </a:solidFill>
      </p:bgPr>
    </p:bg>
    <p:spTree>
      <p:nvGrpSpPr>
        <p:cNvPr id="87" name="Shape 87"/>
        <p:cNvGrpSpPr/>
        <p:nvPr/>
      </p:nvGrpSpPr>
      <p:grpSpPr>
        <a:xfrm>
          <a:off x="0" y="0"/>
          <a:ext cx="0" cy="0"/>
          <a:chOff x="0" y="0"/>
          <a:chExt cx="0" cy="0"/>
        </a:xfrm>
      </p:grpSpPr>
      <p:cxnSp>
        <p:nvCxnSpPr>
          <p:cNvPr id="88" name="Google Shape;88;p14"/>
          <p:cNvCxnSpPr/>
          <p:nvPr/>
        </p:nvCxnSpPr>
        <p:spPr>
          <a:xfrm>
            <a:off x="5797000" y="2634733"/>
            <a:ext cx="1291500" cy="0"/>
          </a:xfrm>
          <a:prstGeom prst="straightConnector1">
            <a:avLst/>
          </a:prstGeom>
          <a:noFill/>
          <a:ln cap="flat" cmpd="sng" w="19050">
            <a:solidFill>
              <a:srgbClr val="FFFFFF"/>
            </a:solidFill>
            <a:prstDash val="solid"/>
            <a:round/>
            <a:headEnd len="med" w="med" type="none"/>
            <a:tailEnd len="med" w="med" type="none"/>
          </a:ln>
        </p:spPr>
      </p:cxnSp>
      <p:cxnSp>
        <p:nvCxnSpPr>
          <p:cNvPr id="89" name="Google Shape;89;p14"/>
          <p:cNvCxnSpPr/>
          <p:nvPr/>
        </p:nvCxnSpPr>
        <p:spPr>
          <a:xfrm>
            <a:off x="5810933" y="2634600"/>
            <a:ext cx="7262100" cy="0"/>
          </a:xfrm>
          <a:prstGeom prst="straightConnector1">
            <a:avLst/>
          </a:prstGeom>
          <a:noFill/>
          <a:ln cap="flat" cmpd="sng" w="19050">
            <a:solidFill>
              <a:srgbClr val="FFFFFF"/>
            </a:solidFill>
            <a:prstDash val="solid"/>
            <a:round/>
            <a:headEnd len="med" w="med" type="none"/>
            <a:tailEnd len="med" w="med" type="oval"/>
          </a:ln>
        </p:spPr>
      </p:cxnSp>
      <p:sp>
        <p:nvSpPr>
          <p:cNvPr id="90" name="Google Shape;90;p14"/>
          <p:cNvSpPr txBox="1"/>
          <p:nvPr>
            <p:ph type="title"/>
          </p:nvPr>
        </p:nvSpPr>
        <p:spPr>
          <a:xfrm>
            <a:off x="5644896" y="2634600"/>
            <a:ext cx="6545700" cy="1606500"/>
          </a:xfrm>
          <a:prstGeom prst="rect">
            <a:avLst/>
          </a:prstGeom>
        </p:spPr>
        <p:txBody>
          <a:bodyPr anchorCtr="0" anchor="ctr" bIns="121900" lIns="121900" spcFirstLastPara="1" rIns="121900" wrap="square" tIns="121900">
            <a:noAutofit/>
          </a:bodyPr>
          <a:lstStyle>
            <a:lvl1pPr lvl="0" rtl="0">
              <a:spcBef>
                <a:spcPts val="0"/>
              </a:spcBef>
              <a:spcAft>
                <a:spcPts val="0"/>
              </a:spcAft>
              <a:buClr>
                <a:schemeClr val="lt1"/>
              </a:buClr>
              <a:buSzPts val="5300"/>
              <a:buNone/>
              <a:defRPr b="0" sz="5300">
                <a:solidFill>
                  <a:schemeClr val="lt1"/>
                </a:solidFill>
              </a:defRPr>
            </a:lvl1pPr>
            <a:lvl2pPr lvl="1"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2pPr>
            <a:lvl3pPr lvl="2"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3pPr>
            <a:lvl4pPr lvl="3"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4pPr>
            <a:lvl5pPr lvl="4"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5pPr>
            <a:lvl6pPr lvl="5"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6pPr>
            <a:lvl7pPr lvl="6"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7pPr>
            <a:lvl8pPr lvl="7"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8pPr>
            <a:lvl9pPr lvl="8" rtl="0">
              <a:spcBef>
                <a:spcPts val="0"/>
              </a:spcBef>
              <a:spcAft>
                <a:spcPts val="0"/>
              </a:spcAft>
              <a:buClr>
                <a:schemeClr val="lt1"/>
              </a:buClr>
              <a:buSzPts val="5300"/>
              <a:buFont typeface="Roboto"/>
              <a:buNone/>
              <a:defRPr sz="5300">
                <a:solidFill>
                  <a:schemeClr val="lt1"/>
                </a:solidFill>
                <a:latin typeface="Roboto"/>
                <a:ea typeface="Roboto"/>
                <a:cs typeface="Roboto"/>
                <a:sym typeface="Roboto"/>
              </a:defRPr>
            </a:lvl9pPr>
          </a:lstStyle>
          <a:p/>
        </p:txBody>
      </p:sp>
      <p:sp>
        <p:nvSpPr>
          <p:cNvPr id="91" name="Google Shape;91;p14"/>
          <p:cNvSpPr txBox="1"/>
          <p:nvPr>
            <p:ph idx="1" type="subTitle"/>
          </p:nvPr>
        </p:nvSpPr>
        <p:spPr>
          <a:xfrm>
            <a:off x="5646267" y="1967600"/>
            <a:ext cx="6545700" cy="653700"/>
          </a:xfrm>
          <a:prstGeom prst="rect">
            <a:avLst/>
          </a:prstGeom>
        </p:spPr>
        <p:txBody>
          <a:bodyPr anchorCtr="0" anchor="b" bIns="121900" lIns="121900" spcFirstLastPara="1" rIns="121900" wrap="square" tIns="121900">
            <a:noAutofit/>
          </a:bodyPr>
          <a:lstStyle>
            <a:lvl1pPr lvl="0" rtl="0">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1pPr>
            <a:lvl2pPr lvl="1"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2pPr>
            <a:lvl3pPr lvl="2"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3pPr>
            <a:lvl4pPr lvl="3"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4pPr>
            <a:lvl5pPr lvl="4"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5pPr>
            <a:lvl6pPr lvl="5"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6pPr>
            <a:lvl7pPr lvl="6"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7pPr>
            <a:lvl8pPr lvl="7"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8pPr>
            <a:lvl9pPr lvl="8" rtl="0">
              <a:spcBef>
                <a:spcPts val="0"/>
              </a:spcBef>
              <a:spcAft>
                <a:spcPts val="0"/>
              </a:spcAft>
              <a:buClr>
                <a:schemeClr val="lt1"/>
              </a:buClr>
              <a:buSzPts val="1900"/>
              <a:buFont typeface="Roboto"/>
              <a:buNone/>
              <a:defRPr>
                <a:solidFill>
                  <a:schemeClr val="lt1"/>
                </a:solidFill>
                <a:latin typeface="Roboto"/>
                <a:ea typeface="Roboto"/>
                <a:cs typeface="Roboto"/>
                <a:sym typeface="Roboto"/>
              </a:defRPr>
            </a:lvl9pPr>
          </a:lstStyle>
          <a:p/>
        </p:txBody>
      </p:sp>
      <p:sp>
        <p:nvSpPr>
          <p:cNvPr id="92" name="Google Shape;92;p14"/>
          <p:cNvSpPr txBox="1"/>
          <p:nvPr>
            <p:ph idx="2" type="subTitle"/>
          </p:nvPr>
        </p:nvSpPr>
        <p:spPr>
          <a:xfrm>
            <a:off x="5695333" y="4062067"/>
            <a:ext cx="6495300" cy="653700"/>
          </a:xfrm>
          <a:prstGeom prst="rect">
            <a:avLst/>
          </a:prstGeom>
        </p:spPr>
        <p:txBody>
          <a:bodyPr anchorCtr="0" anchor="b" bIns="121900" lIns="121900" spcFirstLastPara="1" rIns="121900" wrap="square" tIns="121900">
            <a:noAutofit/>
          </a:bodyPr>
          <a:lstStyle>
            <a:lvl1pPr lvl="0" rtl="0">
              <a:spcBef>
                <a:spcPts val="0"/>
              </a:spcBef>
              <a:spcAft>
                <a:spcPts val="0"/>
              </a:spcAft>
              <a:buClr>
                <a:schemeClr val="lt1"/>
              </a:buClr>
              <a:buSzPts val="1600"/>
              <a:buNone/>
              <a:defRPr sz="1600">
                <a:solidFill>
                  <a:schemeClr val="lt1"/>
                </a:solidFill>
              </a:defRPr>
            </a:lvl1pPr>
            <a:lvl2pPr lvl="1" rtl="0">
              <a:spcBef>
                <a:spcPts val="0"/>
              </a:spcBef>
              <a:spcAft>
                <a:spcPts val="0"/>
              </a:spcAft>
              <a:buClr>
                <a:schemeClr val="lt1"/>
              </a:buClr>
              <a:buSzPts val="1900"/>
              <a:buNone/>
              <a:defRPr>
                <a:solidFill>
                  <a:schemeClr val="lt1"/>
                </a:solidFill>
              </a:defRPr>
            </a:lvl2pPr>
            <a:lvl3pPr lvl="2" rtl="0">
              <a:spcBef>
                <a:spcPts val="0"/>
              </a:spcBef>
              <a:spcAft>
                <a:spcPts val="0"/>
              </a:spcAft>
              <a:buClr>
                <a:schemeClr val="lt1"/>
              </a:buClr>
              <a:buSzPts val="1900"/>
              <a:buNone/>
              <a:defRPr>
                <a:solidFill>
                  <a:schemeClr val="lt1"/>
                </a:solidFill>
              </a:defRPr>
            </a:lvl3pPr>
            <a:lvl4pPr lvl="3" rtl="0">
              <a:spcBef>
                <a:spcPts val="0"/>
              </a:spcBef>
              <a:spcAft>
                <a:spcPts val="0"/>
              </a:spcAft>
              <a:buClr>
                <a:schemeClr val="lt1"/>
              </a:buClr>
              <a:buSzPts val="1900"/>
              <a:buNone/>
              <a:defRPr>
                <a:solidFill>
                  <a:schemeClr val="lt1"/>
                </a:solidFill>
              </a:defRPr>
            </a:lvl4pPr>
            <a:lvl5pPr lvl="4" rtl="0">
              <a:spcBef>
                <a:spcPts val="0"/>
              </a:spcBef>
              <a:spcAft>
                <a:spcPts val="0"/>
              </a:spcAft>
              <a:buClr>
                <a:schemeClr val="lt1"/>
              </a:buClr>
              <a:buSzPts val="1900"/>
              <a:buNone/>
              <a:defRPr>
                <a:solidFill>
                  <a:schemeClr val="lt1"/>
                </a:solidFill>
              </a:defRPr>
            </a:lvl5pPr>
            <a:lvl6pPr lvl="5" rtl="0">
              <a:spcBef>
                <a:spcPts val="0"/>
              </a:spcBef>
              <a:spcAft>
                <a:spcPts val="0"/>
              </a:spcAft>
              <a:buClr>
                <a:schemeClr val="lt1"/>
              </a:buClr>
              <a:buSzPts val="1900"/>
              <a:buNone/>
              <a:defRPr>
                <a:solidFill>
                  <a:schemeClr val="lt1"/>
                </a:solidFill>
              </a:defRPr>
            </a:lvl6pPr>
            <a:lvl7pPr lvl="6" rtl="0">
              <a:spcBef>
                <a:spcPts val="0"/>
              </a:spcBef>
              <a:spcAft>
                <a:spcPts val="0"/>
              </a:spcAft>
              <a:buClr>
                <a:schemeClr val="lt1"/>
              </a:buClr>
              <a:buSzPts val="1900"/>
              <a:buNone/>
              <a:defRPr>
                <a:solidFill>
                  <a:schemeClr val="lt1"/>
                </a:solidFill>
              </a:defRPr>
            </a:lvl7pPr>
            <a:lvl8pPr lvl="7" rtl="0">
              <a:spcBef>
                <a:spcPts val="0"/>
              </a:spcBef>
              <a:spcAft>
                <a:spcPts val="0"/>
              </a:spcAft>
              <a:buClr>
                <a:schemeClr val="lt1"/>
              </a:buClr>
              <a:buSzPts val="1900"/>
              <a:buNone/>
              <a:defRPr>
                <a:solidFill>
                  <a:schemeClr val="lt1"/>
                </a:solidFill>
              </a:defRPr>
            </a:lvl8pPr>
            <a:lvl9pPr lvl="8" rtl="0">
              <a:spcBef>
                <a:spcPts val="0"/>
              </a:spcBef>
              <a:spcAft>
                <a:spcPts val="0"/>
              </a:spcAft>
              <a:buClr>
                <a:schemeClr val="lt1"/>
              </a:buClr>
              <a:buSzPts val="1900"/>
              <a:buNone/>
              <a:defRPr>
                <a:solidFill>
                  <a:schemeClr val="lt1"/>
                </a:solidFill>
              </a:defRPr>
            </a:lvl9pPr>
          </a:lstStyle>
          <a:p/>
        </p:txBody>
      </p:sp>
      <p:sp>
        <p:nvSpPr>
          <p:cNvPr id="93" name="Google Shape;93;p14"/>
          <p:cNvSpPr txBox="1"/>
          <p:nvPr>
            <p:ph idx="12" type="sldNum"/>
          </p:nvPr>
        </p:nvSpPr>
        <p:spPr>
          <a:xfrm>
            <a:off x="11409045" y="6333134"/>
            <a:ext cx="731700" cy="524700"/>
          </a:xfrm>
          <a:prstGeom prst="rect">
            <a:avLst/>
          </a:prstGeom>
          <a:noFill/>
          <a:ln>
            <a:noFill/>
          </a:ln>
        </p:spPr>
        <p:txBody>
          <a:bodyPr anchorCtr="0" anchor="t" bIns="121900" lIns="121900" spcFirstLastPara="1" rIns="121900" wrap="square" tIns="121900">
            <a:noAutofit/>
          </a:bodyPr>
          <a:lstStyle>
            <a:lvl1pPr lvl="0" rtl="0">
              <a:buNone/>
              <a:defRPr sz="1700">
                <a:solidFill>
                  <a:srgbClr val="2E5E73"/>
                </a:solidFill>
                <a:latin typeface="Roboto Light"/>
                <a:ea typeface="Roboto Light"/>
                <a:cs typeface="Roboto Light"/>
                <a:sym typeface="Roboto Light"/>
              </a:defRPr>
            </a:lvl1pPr>
            <a:lvl2pPr lvl="1" rtl="0">
              <a:buNone/>
              <a:defRPr sz="1700">
                <a:solidFill>
                  <a:srgbClr val="2E5E73"/>
                </a:solidFill>
                <a:latin typeface="Roboto Light"/>
                <a:ea typeface="Roboto Light"/>
                <a:cs typeface="Roboto Light"/>
                <a:sym typeface="Roboto Light"/>
              </a:defRPr>
            </a:lvl2pPr>
            <a:lvl3pPr lvl="2" rtl="0">
              <a:buNone/>
              <a:defRPr sz="1700">
                <a:solidFill>
                  <a:srgbClr val="2E5E73"/>
                </a:solidFill>
                <a:latin typeface="Roboto Light"/>
                <a:ea typeface="Roboto Light"/>
                <a:cs typeface="Roboto Light"/>
                <a:sym typeface="Roboto Light"/>
              </a:defRPr>
            </a:lvl3pPr>
            <a:lvl4pPr lvl="3" rtl="0">
              <a:buNone/>
              <a:defRPr sz="1700">
                <a:solidFill>
                  <a:srgbClr val="2E5E73"/>
                </a:solidFill>
                <a:latin typeface="Roboto Light"/>
                <a:ea typeface="Roboto Light"/>
                <a:cs typeface="Roboto Light"/>
                <a:sym typeface="Roboto Light"/>
              </a:defRPr>
            </a:lvl4pPr>
            <a:lvl5pPr lvl="4" rtl="0">
              <a:buNone/>
              <a:defRPr sz="1700">
                <a:solidFill>
                  <a:srgbClr val="2E5E73"/>
                </a:solidFill>
                <a:latin typeface="Roboto Light"/>
                <a:ea typeface="Roboto Light"/>
                <a:cs typeface="Roboto Light"/>
                <a:sym typeface="Roboto Light"/>
              </a:defRPr>
            </a:lvl5pPr>
            <a:lvl6pPr lvl="5" rtl="0">
              <a:buNone/>
              <a:defRPr sz="1700">
                <a:solidFill>
                  <a:srgbClr val="2E5E73"/>
                </a:solidFill>
                <a:latin typeface="Roboto Light"/>
                <a:ea typeface="Roboto Light"/>
                <a:cs typeface="Roboto Light"/>
                <a:sym typeface="Roboto Light"/>
              </a:defRPr>
            </a:lvl6pPr>
            <a:lvl7pPr lvl="6" rtl="0">
              <a:buNone/>
              <a:defRPr sz="1700">
                <a:solidFill>
                  <a:srgbClr val="2E5E73"/>
                </a:solidFill>
                <a:latin typeface="Roboto Light"/>
                <a:ea typeface="Roboto Light"/>
                <a:cs typeface="Roboto Light"/>
                <a:sym typeface="Roboto Light"/>
              </a:defRPr>
            </a:lvl7pPr>
            <a:lvl8pPr lvl="7" rtl="0">
              <a:buNone/>
              <a:defRPr sz="1700">
                <a:solidFill>
                  <a:srgbClr val="2E5E73"/>
                </a:solidFill>
                <a:latin typeface="Roboto Light"/>
                <a:ea typeface="Roboto Light"/>
                <a:cs typeface="Roboto Light"/>
                <a:sym typeface="Roboto Light"/>
              </a:defRPr>
            </a:lvl8pPr>
            <a:lvl9pPr lvl="8" rtl="0">
              <a:buNone/>
              <a:defRPr sz="1700">
                <a:solidFill>
                  <a:srgbClr val="2E5E73"/>
                </a:solidFill>
                <a:latin typeface="Roboto Light"/>
                <a:ea typeface="Roboto Light"/>
                <a:cs typeface="Roboto Light"/>
                <a:sym typeface="Roboto Light"/>
              </a:defRPr>
            </a:lvl9pPr>
          </a:lstStyle>
          <a:p>
            <a:pPr indent="0" lvl="0" marL="0" rtl="0" algn="l">
              <a:spcBef>
                <a:spcPts val="0"/>
              </a:spcBef>
              <a:spcAft>
                <a:spcPts val="0"/>
              </a:spcAft>
              <a:buNone/>
            </a:pPr>
            <a:fld id="{00000000-1234-1234-1234-123412341234}" type="slidenum">
              <a:rPr lang="en-US"/>
              <a:t>‹#›</a:t>
            </a:fld>
            <a:endParaRPr/>
          </a:p>
        </p:txBody>
      </p:sp>
      <p:sp>
        <p:nvSpPr>
          <p:cNvPr id="94" name="Google Shape;94;p14"/>
          <p:cNvSpPr txBox="1"/>
          <p:nvPr/>
        </p:nvSpPr>
        <p:spPr>
          <a:xfrm>
            <a:off x="0" y="6467200"/>
            <a:ext cx="6696000" cy="415500"/>
          </a:xfrm>
          <a:prstGeom prst="rect">
            <a:avLst/>
          </a:prstGeom>
          <a:noFill/>
          <a:ln>
            <a:noFill/>
          </a:ln>
        </p:spPr>
        <p:txBody>
          <a:bodyPr anchorCtr="0" anchor="t" bIns="121900" lIns="487675" spcFirstLastPara="1" rIns="121900" wrap="square" tIns="121900">
            <a:spAutoFit/>
          </a:bodyPr>
          <a:lstStyle/>
          <a:p>
            <a:pPr indent="-304800" lvl="0" marL="0" rtl="0" algn="l">
              <a:lnSpc>
                <a:spcPct val="115000"/>
              </a:lnSpc>
              <a:spcBef>
                <a:spcPts val="0"/>
              </a:spcBef>
              <a:spcAft>
                <a:spcPts val="2100"/>
              </a:spcAft>
              <a:buNone/>
            </a:pPr>
            <a:r>
              <a:rPr lang="en-US" sz="1100">
                <a:solidFill>
                  <a:srgbClr val="FFFFFF"/>
                </a:solidFill>
                <a:latin typeface="Roboto Light"/>
                <a:ea typeface="Roboto Light"/>
                <a:cs typeface="Roboto Light"/>
                <a:sym typeface="Roboto Light"/>
              </a:rPr>
              <a:t>© 2023 edX Boot Camps LLC. Confidential and Proprietary. All Rights Reserved.</a:t>
            </a:r>
            <a:endParaRPr sz="1300">
              <a:solidFill>
                <a:srgbClr val="FFFFFF"/>
              </a:solidFill>
              <a:latin typeface="Roboto Light"/>
              <a:ea typeface="Roboto Light"/>
              <a:cs typeface="Roboto Light"/>
              <a:sym typeface="Roboto Ligh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01">
  <p:cSld name="CUSTOM_26">
    <p:bg>
      <p:bgPr>
        <a:solidFill>
          <a:srgbClr val="F2F2F2"/>
        </a:solidFill>
      </p:bgPr>
    </p:bg>
    <p:spTree>
      <p:nvGrpSpPr>
        <p:cNvPr id="95" name="Shape 95"/>
        <p:cNvGrpSpPr/>
        <p:nvPr/>
      </p:nvGrpSpPr>
      <p:grpSpPr>
        <a:xfrm>
          <a:off x="0" y="0"/>
          <a:ext cx="0" cy="0"/>
          <a:chOff x="0" y="0"/>
          <a:chExt cx="0" cy="0"/>
        </a:xfrm>
      </p:grpSpPr>
      <p:sp>
        <p:nvSpPr>
          <p:cNvPr id="96" name="Google Shape;96;p15"/>
          <p:cNvSpPr txBox="1"/>
          <p:nvPr>
            <p:ph type="title"/>
          </p:nvPr>
        </p:nvSpPr>
        <p:spPr>
          <a:xfrm>
            <a:off x="0" y="3592400"/>
            <a:ext cx="12192000" cy="987600"/>
          </a:xfrm>
          <a:prstGeom prst="rect">
            <a:avLst/>
          </a:prstGeom>
        </p:spPr>
        <p:txBody>
          <a:bodyPr anchorCtr="0" anchor="t" bIns="121900" lIns="0" spcFirstLastPara="1" rIns="0" wrap="square" tIns="121900">
            <a:noAutofit/>
          </a:bodyPr>
          <a:lstStyle>
            <a:lvl1pPr lvl="0" rtl="0" algn="ctr">
              <a:spcBef>
                <a:spcPts val="0"/>
              </a:spcBef>
              <a:spcAft>
                <a:spcPts val="0"/>
              </a:spcAft>
              <a:buSzPts val="5300"/>
              <a:buNone/>
              <a:defRPr sz="5300">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02">
  <p:cSld name="CUSTOM_26_1">
    <p:bg>
      <p:bgPr>
        <a:solidFill>
          <a:srgbClr val="F2F2F2"/>
        </a:solidFill>
      </p:bgPr>
    </p:bg>
    <p:spTree>
      <p:nvGrpSpPr>
        <p:cNvPr id="97" name="Shape 97"/>
        <p:cNvGrpSpPr/>
        <p:nvPr/>
      </p:nvGrpSpPr>
      <p:grpSpPr>
        <a:xfrm>
          <a:off x="0" y="0"/>
          <a:ext cx="0" cy="0"/>
          <a:chOff x="0" y="0"/>
          <a:chExt cx="0" cy="0"/>
        </a:xfrm>
      </p:grpSpPr>
      <p:sp>
        <p:nvSpPr>
          <p:cNvPr id="98" name="Google Shape;98;p16"/>
          <p:cNvSpPr txBox="1"/>
          <p:nvPr>
            <p:ph type="title"/>
          </p:nvPr>
        </p:nvSpPr>
        <p:spPr>
          <a:xfrm>
            <a:off x="0" y="3897200"/>
            <a:ext cx="12192000" cy="987600"/>
          </a:xfrm>
          <a:prstGeom prst="rect">
            <a:avLst/>
          </a:prstGeom>
        </p:spPr>
        <p:txBody>
          <a:bodyPr anchorCtr="0" anchor="t" bIns="121900" lIns="0" spcFirstLastPara="1" rIns="0" wrap="square" tIns="121900">
            <a:noAutofit/>
          </a:bodyPr>
          <a:lstStyle>
            <a:lvl1pPr lvl="0" rtl="0" algn="ctr">
              <a:spcBef>
                <a:spcPts val="0"/>
              </a:spcBef>
              <a:spcAft>
                <a:spcPts val="0"/>
              </a:spcAft>
              <a:buSzPts val="5300"/>
              <a:buNone/>
              <a:defRPr sz="5300">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p:txBody>
      </p:sp>
      <p:sp>
        <p:nvSpPr>
          <p:cNvPr id="99" name="Google Shape;99;p16"/>
          <p:cNvSpPr/>
          <p:nvPr/>
        </p:nvSpPr>
        <p:spPr>
          <a:xfrm>
            <a:off x="4974800" y="1492067"/>
            <a:ext cx="2242500" cy="22425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slide 02 1">
  <p:cSld name="CUSTOM_26_1_1">
    <p:bg>
      <p:bgPr>
        <a:solidFill>
          <a:srgbClr val="F2F2F2"/>
        </a:solidFill>
      </p:bgPr>
    </p:bg>
    <p:spTree>
      <p:nvGrpSpPr>
        <p:cNvPr id="100" name="Shape 100"/>
        <p:cNvGrpSpPr/>
        <p:nvPr/>
      </p:nvGrpSpPr>
      <p:grpSpPr>
        <a:xfrm>
          <a:off x="0" y="0"/>
          <a:ext cx="0" cy="0"/>
          <a:chOff x="0" y="0"/>
          <a:chExt cx="0" cy="0"/>
        </a:xfrm>
      </p:grpSpPr>
      <p:sp>
        <p:nvSpPr>
          <p:cNvPr id="101" name="Google Shape;101;p17"/>
          <p:cNvSpPr/>
          <p:nvPr/>
        </p:nvSpPr>
        <p:spPr>
          <a:xfrm>
            <a:off x="4974800" y="1492067"/>
            <a:ext cx="2242500" cy="22425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102" name="Google Shape;102;p17"/>
          <p:cNvSpPr txBox="1"/>
          <p:nvPr/>
        </p:nvSpPr>
        <p:spPr>
          <a:xfrm>
            <a:off x="0" y="3897200"/>
            <a:ext cx="12192000" cy="987600"/>
          </a:xfrm>
          <a:prstGeom prst="rect">
            <a:avLst/>
          </a:prstGeom>
          <a:noFill/>
          <a:ln>
            <a:noFill/>
          </a:ln>
        </p:spPr>
        <p:txBody>
          <a:bodyPr anchorCtr="0" anchor="t" bIns="121900" lIns="0" spcFirstLastPara="1" rIns="0" wrap="square" tIns="121900">
            <a:noAutofit/>
          </a:bodyPr>
          <a:lstStyle/>
          <a:p>
            <a:pPr indent="0" lvl="0" marL="0" rtl="0" algn="ctr">
              <a:spcBef>
                <a:spcPts val="0"/>
              </a:spcBef>
              <a:spcAft>
                <a:spcPts val="0"/>
              </a:spcAft>
              <a:buNone/>
            </a:pPr>
            <a:r>
              <a:rPr b="1" lang="en-US" sz="5300">
                <a:solidFill>
                  <a:srgbClr val="2E5E73"/>
                </a:solidFill>
                <a:latin typeface="Roboto Light"/>
                <a:ea typeface="Roboto Light"/>
                <a:cs typeface="Roboto Light"/>
                <a:sym typeface="Roboto Light"/>
              </a:rPr>
              <a:t>Welcome</a:t>
            </a:r>
            <a:endParaRPr b="1" sz="5300">
              <a:solidFill>
                <a:srgbClr val="2E5E73"/>
              </a:solidFill>
              <a:latin typeface="Roboto Light"/>
              <a:ea typeface="Roboto Light"/>
              <a:cs typeface="Roboto Light"/>
              <a:sym typeface="Roboto Light"/>
            </a:endParaRPr>
          </a:p>
        </p:txBody>
      </p:sp>
      <p:pic>
        <p:nvPicPr>
          <p:cNvPr id="103" name="Google Shape;103;p17"/>
          <p:cNvPicPr preferRelativeResize="0"/>
          <p:nvPr/>
        </p:nvPicPr>
        <p:blipFill>
          <a:blip r:embed="rId2">
            <a:alphaModFix/>
          </a:blip>
          <a:stretch>
            <a:fillRect/>
          </a:stretch>
        </p:blipFill>
        <p:spPr>
          <a:xfrm>
            <a:off x="5214833" y="2016100"/>
            <a:ext cx="1762334" cy="131443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104" name="Shape 104"/>
        <p:cNvGrpSpPr/>
        <p:nvPr/>
      </p:nvGrpSpPr>
      <p:grpSpPr>
        <a:xfrm>
          <a:off x="0" y="0"/>
          <a:ext cx="0" cy="0"/>
          <a:chOff x="0" y="0"/>
          <a:chExt cx="0" cy="0"/>
        </a:xfrm>
      </p:grpSpPr>
      <p:sp>
        <p:nvSpPr>
          <p:cNvPr id="105" name="Google Shape;105;p18"/>
          <p:cNvSpPr/>
          <p:nvPr/>
        </p:nvSpPr>
        <p:spPr>
          <a:xfrm>
            <a:off x="181367" y="311500"/>
            <a:ext cx="763500" cy="7635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 name="Google Shape;106;p18"/>
          <p:cNvSpPr txBox="1"/>
          <p:nvPr/>
        </p:nvSpPr>
        <p:spPr>
          <a:xfrm>
            <a:off x="947054" y="1385375"/>
            <a:ext cx="858900" cy="738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3200">
                <a:solidFill>
                  <a:srgbClr val="2E5E73"/>
                </a:solidFill>
                <a:latin typeface="Roboto"/>
                <a:ea typeface="Roboto"/>
                <a:cs typeface="Roboto"/>
                <a:sym typeface="Roboto"/>
              </a:rPr>
              <a:t>01.</a:t>
            </a:r>
            <a:endParaRPr b="1" sz="3200">
              <a:solidFill>
                <a:srgbClr val="2E5E73"/>
              </a:solidFill>
              <a:latin typeface="Roboto"/>
              <a:ea typeface="Roboto"/>
              <a:cs typeface="Roboto"/>
              <a:sym typeface="Roboto"/>
            </a:endParaRPr>
          </a:p>
        </p:txBody>
      </p:sp>
      <p:sp>
        <p:nvSpPr>
          <p:cNvPr id="107" name="Google Shape;107;p18"/>
          <p:cNvSpPr txBox="1"/>
          <p:nvPr/>
        </p:nvSpPr>
        <p:spPr>
          <a:xfrm>
            <a:off x="947054" y="2255209"/>
            <a:ext cx="858900" cy="738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3200">
                <a:solidFill>
                  <a:srgbClr val="2E5E73"/>
                </a:solidFill>
                <a:latin typeface="Roboto"/>
                <a:ea typeface="Roboto"/>
                <a:cs typeface="Roboto"/>
                <a:sym typeface="Roboto"/>
              </a:rPr>
              <a:t>02.</a:t>
            </a:r>
            <a:endParaRPr b="1" sz="3200">
              <a:solidFill>
                <a:srgbClr val="2E5E73"/>
              </a:solidFill>
              <a:latin typeface="Roboto"/>
              <a:ea typeface="Roboto"/>
              <a:cs typeface="Roboto"/>
              <a:sym typeface="Roboto"/>
            </a:endParaRPr>
          </a:p>
        </p:txBody>
      </p:sp>
      <p:sp>
        <p:nvSpPr>
          <p:cNvPr id="108" name="Google Shape;108;p18"/>
          <p:cNvSpPr txBox="1"/>
          <p:nvPr/>
        </p:nvSpPr>
        <p:spPr>
          <a:xfrm>
            <a:off x="947054" y="3097009"/>
            <a:ext cx="858900" cy="738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3200">
                <a:solidFill>
                  <a:srgbClr val="2E5E73"/>
                </a:solidFill>
                <a:latin typeface="Roboto"/>
                <a:ea typeface="Roboto"/>
                <a:cs typeface="Roboto"/>
                <a:sym typeface="Roboto"/>
              </a:rPr>
              <a:t>03.</a:t>
            </a:r>
            <a:endParaRPr b="1" sz="3200">
              <a:solidFill>
                <a:srgbClr val="2E5E73"/>
              </a:solidFill>
              <a:latin typeface="Roboto"/>
              <a:ea typeface="Roboto"/>
              <a:cs typeface="Roboto"/>
              <a:sym typeface="Roboto"/>
            </a:endParaRPr>
          </a:p>
        </p:txBody>
      </p:sp>
      <p:sp>
        <p:nvSpPr>
          <p:cNvPr id="109" name="Google Shape;109;p18"/>
          <p:cNvSpPr txBox="1"/>
          <p:nvPr/>
        </p:nvSpPr>
        <p:spPr>
          <a:xfrm>
            <a:off x="947054" y="3938809"/>
            <a:ext cx="858900" cy="738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3200">
                <a:solidFill>
                  <a:srgbClr val="2E5E73"/>
                </a:solidFill>
                <a:latin typeface="Roboto"/>
                <a:ea typeface="Roboto"/>
                <a:cs typeface="Roboto"/>
                <a:sym typeface="Roboto"/>
              </a:rPr>
              <a:t>04.</a:t>
            </a:r>
            <a:endParaRPr b="1" sz="3200">
              <a:solidFill>
                <a:srgbClr val="2E5E73"/>
              </a:solidFill>
              <a:latin typeface="Roboto"/>
              <a:ea typeface="Roboto"/>
              <a:cs typeface="Roboto"/>
              <a:sym typeface="Roboto"/>
            </a:endParaRPr>
          </a:p>
        </p:txBody>
      </p:sp>
      <p:sp>
        <p:nvSpPr>
          <p:cNvPr id="110" name="Google Shape;110;p18"/>
          <p:cNvSpPr txBox="1"/>
          <p:nvPr/>
        </p:nvSpPr>
        <p:spPr>
          <a:xfrm>
            <a:off x="947054" y="4780575"/>
            <a:ext cx="858900" cy="738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3200">
                <a:solidFill>
                  <a:srgbClr val="2E5E73"/>
                </a:solidFill>
                <a:latin typeface="Roboto"/>
                <a:ea typeface="Roboto"/>
                <a:cs typeface="Roboto"/>
                <a:sym typeface="Roboto"/>
              </a:rPr>
              <a:t>05.</a:t>
            </a:r>
            <a:endParaRPr b="1" sz="3200">
              <a:solidFill>
                <a:srgbClr val="2E5E73"/>
              </a:solidFill>
              <a:latin typeface="Roboto"/>
              <a:ea typeface="Roboto"/>
              <a:cs typeface="Roboto"/>
              <a:sym typeface="Roboto"/>
            </a:endParaRPr>
          </a:p>
        </p:txBody>
      </p:sp>
      <p:sp>
        <p:nvSpPr>
          <p:cNvPr id="111" name="Google Shape;111;p18"/>
          <p:cNvSpPr txBox="1"/>
          <p:nvPr/>
        </p:nvSpPr>
        <p:spPr>
          <a:xfrm>
            <a:off x="7174154" y="1385375"/>
            <a:ext cx="924300" cy="738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3200">
                <a:solidFill>
                  <a:srgbClr val="2E5E73"/>
                </a:solidFill>
                <a:latin typeface="Roboto"/>
                <a:ea typeface="Roboto"/>
                <a:cs typeface="Roboto"/>
                <a:sym typeface="Roboto"/>
              </a:rPr>
              <a:t>06.</a:t>
            </a:r>
            <a:endParaRPr b="1" sz="3200">
              <a:solidFill>
                <a:srgbClr val="2E5E73"/>
              </a:solidFill>
              <a:latin typeface="Roboto"/>
              <a:ea typeface="Roboto"/>
              <a:cs typeface="Roboto"/>
              <a:sym typeface="Roboto"/>
            </a:endParaRPr>
          </a:p>
        </p:txBody>
      </p:sp>
      <p:sp>
        <p:nvSpPr>
          <p:cNvPr id="112" name="Google Shape;112;p18"/>
          <p:cNvSpPr txBox="1"/>
          <p:nvPr/>
        </p:nvSpPr>
        <p:spPr>
          <a:xfrm>
            <a:off x="7174154" y="2255209"/>
            <a:ext cx="924300" cy="738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3200">
                <a:solidFill>
                  <a:srgbClr val="2E5E73"/>
                </a:solidFill>
                <a:latin typeface="Roboto"/>
                <a:ea typeface="Roboto"/>
                <a:cs typeface="Roboto"/>
                <a:sym typeface="Roboto"/>
              </a:rPr>
              <a:t>07.</a:t>
            </a:r>
            <a:endParaRPr b="1" sz="3200">
              <a:solidFill>
                <a:srgbClr val="2E5E73"/>
              </a:solidFill>
              <a:latin typeface="Roboto"/>
              <a:ea typeface="Roboto"/>
              <a:cs typeface="Roboto"/>
              <a:sym typeface="Roboto"/>
            </a:endParaRPr>
          </a:p>
        </p:txBody>
      </p:sp>
      <p:sp>
        <p:nvSpPr>
          <p:cNvPr id="113" name="Google Shape;113;p18"/>
          <p:cNvSpPr txBox="1"/>
          <p:nvPr/>
        </p:nvSpPr>
        <p:spPr>
          <a:xfrm>
            <a:off x="7174153" y="3097009"/>
            <a:ext cx="924300" cy="738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3200">
                <a:solidFill>
                  <a:srgbClr val="2E5E73"/>
                </a:solidFill>
                <a:latin typeface="Roboto"/>
                <a:ea typeface="Roboto"/>
                <a:cs typeface="Roboto"/>
                <a:sym typeface="Roboto"/>
              </a:rPr>
              <a:t>08.</a:t>
            </a:r>
            <a:endParaRPr b="1" sz="3200">
              <a:solidFill>
                <a:srgbClr val="2E5E73"/>
              </a:solidFill>
              <a:latin typeface="Roboto"/>
              <a:ea typeface="Roboto"/>
              <a:cs typeface="Roboto"/>
              <a:sym typeface="Roboto"/>
            </a:endParaRPr>
          </a:p>
        </p:txBody>
      </p:sp>
      <p:sp>
        <p:nvSpPr>
          <p:cNvPr id="114" name="Google Shape;114;p18"/>
          <p:cNvSpPr txBox="1"/>
          <p:nvPr/>
        </p:nvSpPr>
        <p:spPr>
          <a:xfrm>
            <a:off x="7174154" y="3938809"/>
            <a:ext cx="924300" cy="738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3200">
                <a:solidFill>
                  <a:srgbClr val="2E5E73"/>
                </a:solidFill>
                <a:latin typeface="Roboto"/>
                <a:ea typeface="Roboto"/>
                <a:cs typeface="Roboto"/>
                <a:sym typeface="Roboto"/>
              </a:rPr>
              <a:t>09.</a:t>
            </a:r>
            <a:endParaRPr b="1" sz="3200">
              <a:solidFill>
                <a:srgbClr val="2E5E73"/>
              </a:solidFill>
              <a:latin typeface="Roboto"/>
              <a:ea typeface="Roboto"/>
              <a:cs typeface="Roboto"/>
              <a:sym typeface="Roboto"/>
            </a:endParaRPr>
          </a:p>
        </p:txBody>
      </p:sp>
      <p:sp>
        <p:nvSpPr>
          <p:cNvPr id="115" name="Google Shape;115;p18"/>
          <p:cNvSpPr txBox="1"/>
          <p:nvPr/>
        </p:nvSpPr>
        <p:spPr>
          <a:xfrm>
            <a:off x="7174154" y="4780575"/>
            <a:ext cx="924300" cy="7389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3200">
                <a:solidFill>
                  <a:srgbClr val="2E5E73"/>
                </a:solidFill>
                <a:latin typeface="Roboto"/>
                <a:ea typeface="Roboto"/>
                <a:cs typeface="Roboto"/>
                <a:sym typeface="Roboto"/>
              </a:rPr>
              <a:t>10.</a:t>
            </a:r>
            <a:endParaRPr b="1" sz="3200">
              <a:solidFill>
                <a:srgbClr val="2E5E73"/>
              </a:solidFill>
              <a:latin typeface="Roboto"/>
              <a:ea typeface="Roboto"/>
              <a:cs typeface="Roboto"/>
              <a:sym typeface="Roboto"/>
            </a:endParaRPr>
          </a:p>
        </p:txBody>
      </p:sp>
      <p:pic>
        <p:nvPicPr>
          <p:cNvPr id="116" name="Google Shape;116;p18"/>
          <p:cNvPicPr preferRelativeResize="0"/>
          <p:nvPr/>
        </p:nvPicPr>
        <p:blipFill>
          <a:blip r:embed="rId2">
            <a:alphaModFix/>
          </a:blip>
          <a:stretch>
            <a:fillRect/>
          </a:stretch>
        </p:blipFill>
        <p:spPr>
          <a:xfrm>
            <a:off x="352783" y="426500"/>
            <a:ext cx="420773" cy="533600"/>
          </a:xfrm>
          <a:prstGeom prst="rect">
            <a:avLst/>
          </a:prstGeom>
          <a:noFill/>
          <a:ln>
            <a:noFill/>
          </a:ln>
        </p:spPr>
      </p:pic>
      <p:sp>
        <p:nvSpPr>
          <p:cNvPr id="117" name="Google Shape;117;p18"/>
          <p:cNvSpPr txBox="1"/>
          <p:nvPr>
            <p:ph idx="1" type="subTitle"/>
          </p:nvPr>
        </p:nvSpPr>
        <p:spPr>
          <a:xfrm>
            <a:off x="1632833" y="1505567"/>
            <a:ext cx="52947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18" name="Google Shape;118;p18"/>
          <p:cNvSpPr txBox="1"/>
          <p:nvPr>
            <p:ph idx="2" type="subTitle"/>
          </p:nvPr>
        </p:nvSpPr>
        <p:spPr>
          <a:xfrm>
            <a:off x="1632833" y="2343783"/>
            <a:ext cx="52947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19" name="Google Shape;119;p18"/>
          <p:cNvSpPr txBox="1"/>
          <p:nvPr>
            <p:ph idx="3" type="subTitle"/>
          </p:nvPr>
        </p:nvSpPr>
        <p:spPr>
          <a:xfrm>
            <a:off x="1632833" y="3199583"/>
            <a:ext cx="52947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20" name="Google Shape;120;p18"/>
          <p:cNvSpPr txBox="1"/>
          <p:nvPr>
            <p:ph idx="4" type="subTitle"/>
          </p:nvPr>
        </p:nvSpPr>
        <p:spPr>
          <a:xfrm>
            <a:off x="1632833" y="4041367"/>
            <a:ext cx="52947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21" name="Google Shape;121;p18"/>
          <p:cNvSpPr txBox="1"/>
          <p:nvPr>
            <p:ph idx="5" type="subTitle"/>
          </p:nvPr>
        </p:nvSpPr>
        <p:spPr>
          <a:xfrm>
            <a:off x="1632833" y="4883200"/>
            <a:ext cx="52947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22" name="Google Shape;122;p18"/>
          <p:cNvSpPr txBox="1"/>
          <p:nvPr>
            <p:ph idx="6" type="subTitle"/>
          </p:nvPr>
        </p:nvSpPr>
        <p:spPr>
          <a:xfrm>
            <a:off x="7985600" y="1505567"/>
            <a:ext cx="52947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23" name="Google Shape;123;p18"/>
          <p:cNvSpPr txBox="1"/>
          <p:nvPr>
            <p:ph idx="7" type="subTitle"/>
          </p:nvPr>
        </p:nvSpPr>
        <p:spPr>
          <a:xfrm>
            <a:off x="7985600" y="2343783"/>
            <a:ext cx="52947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24" name="Google Shape;124;p18"/>
          <p:cNvSpPr txBox="1"/>
          <p:nvPr>
            <p:ph idx="8" type="subTitle"/>
          </p:nvPr>
        </p:nvSpPr>
        <p:spPr>
          <a:xfrm>
            <a:off x="7985600" y="3199583"/>
            <a:ext cx="52947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25" name="Google Shape;125;p18"/>
          <p:cNvSpPr txBox="1"/>
          <p:nvPr>
            <p:ph idx="9" type="subTitle"/>
          </p:nvPr>
        </p:nvSpPr>
        <p:spPr>
          <a:xfrm>
            <a:off x="7985600" y="4041367"/>
            <a:ext cx="52947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26" name="Google Shape;126;p18"/>
          <p:cNvSpPr txBox="1"/>
          <p:nvPr>
            <p:ph idx="13" type="subTitle"/>
          </p:nvPr>
        </p:nvSpPr>
        <p:spPr>
          <a:xfrm>
            <a:off x="7985600" y="4883200"/>
            <a:ext cx="52947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27" name="Google Shape;127;p18"/>
          <p:cNvSpPr txBox="1"/>
          <p:nvPr>
            <p:ph type="title"/>
          </p:nvPr>
        </p:nvSpPr>
        <p:spPr>
          <a:xfrm>
            <a:off x="67" y="169867"/>
            <a:ext cx="12192000" cy="524700"/>
          </a:xfrm>
          <a:prstGeom prst="rect">
            <a:avLst/>
          </a:prstGeom>
        </p:spPr>
        <p:txBody>
          <a:bodyPr anchorCtr="0" anchor="t" bIns="121900" lIns="10972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28" name="Google Shape;128;p18"/>
          <p:cNvSpPr txBox="1"/>
          <p:nvPr>
            <p:ph idx="14" type="title"/>
          </p:nvPr>
        </p:nvSpPr>
        <p:spPr>
          <a:xfrm>
            <a:off x="-8000" y="638200"/>
            <a:ext cx="12224700" cy="430800"/>
          </a:xfrm>
          <a:prstGeom prst="rect">
            <a:avLst/>
          </a:prstGeom>
        </p:spPr>
        <p:txBody>
          <a:bodyPr anchorCtr="0" anchor="t" bIns="121900" lIns="10972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cap slide 01">
  <p:cSld name="CUSTOM_21">
    <p:spTree>
      <p:nvGrpSpPr>
        <p:cNvPr id="129" name="Shape 129"/>
        <p:cNvGrpSpPr/>
        <p:nvPr/>
      </p:nvGrpSpPr>
      <p:grpSpPr>
        <a:xfrm>
          <a:off x="0" y="0"/>
          <a:ext cx="0" cy="0"/>
          <a:chOff x="0" y="0"/>
          <a:chExt cx="0" cy="0"/>
        </a:xfrm>
      </p:grpSpPr>
      <p:sp>
        <p:nvSpPr>
          <p:cNvPr id="130" name="Google Shape;130;p19"/>
          <p:cNvSpPr/>
          <p:nvPr/>
        </p:nvSpPr>
        <p:spPr>
          <a:xfrm>
            <a:off x="1271100" y="237155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1" name="Google Shape;131;p19"/>
          <p:cNvSpPr/>
          <p:nvPr/>
        </p:nvSpPr>
        <p:spPr>
          <a:xfrm>
            <a:off x="1271100" y="3228117"/>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2" name="Google Shape;132;p19"/>
          <p:cNvSpPr/>
          <p:nvPr/>
        </p:nvSpPr>
        <p:spPr>
          <a:xfrm>
            <a:off x="1271100" y="408470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3" name="Google Shape;133;p19"/>
          <p:cNvSpPr/>
          <p:nvPr/>
        </p:nvSpPr>
        <p:spPr>
          <a:xfrm>
            <a:off x="1271100" y="4940417"/>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4" name="Google Shape;134;p19"/>
          <p:cNvSpPr/>
          <p:nvPr/>
        </p:nvSpPr>
        <p:spPr>
          <a:xfrm>
            <a:off x="1271100" y="5796983"/>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5" name="Google Shape;135;p19"/>
          <p:cNvSpPr/>
          <p:nvPr/>
        </p:nvSpPr>
        <p:spPr>
          <a:xfrm>
            <a:off x="1271100" y="1515833"/>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6" name="Google Shape;136;p19"/>
          <p:cNvSpPr/>
          <p:nvPr/>
        </p:nvSpPr>
        <p:spPr>
          <a:xfrm>
            <a:off x="1070467" y="1476639"/>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1</a:t>
            </a:r>
            <a:endParaRPr sz="1900">
              <a:solidFill>
                <a:srgbClr val="082D49"/>
              </a:solidFill>
            </a:endParaRPr>
          </a:p>
        </p:txBody>
      </p:sp>
      <p:sp>
        <p:nvSpPr>
          <p:cNvPr id="137" name="Google Shape;137;p19"/>
          <p:cNvSpPr/>
          <p:nvPr/>
        </p:nvSpPr>
        <p:spPr>
          <a:xfrm>
            <a:off x="1070467" y="2332356"/>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2</a:t>
            </a:r>
            <a:endParaRPr sz="1900">
              <a:solidFill>
                <a:srgbClr val="082D49"/>
              </a:solidFill>
            </a:endParaRPr>
          </a:p>
        </p:txBody>
      </p:sp>
      <p:sp>
        <p:nvSpPr>
          <p:cNvPr id="138" name="Google Shape;138;p19"/>
          <p:cNvSpPr/>
          <p:nvPr/>
        </p:nvSpPr>
        <p:spPr>
          <a:xfrm>
            <a:off x="1070467" y="31889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3</a:t>
            </a:r>
            <a:endParaRPr sz="1900">
              <a:solidFill>
                <a:srgbClr val="082D49"/>
              </a:solidFill>
            </a:endParaRPr>
          </a:p>
        </p:txBody>
      </p:sp>
      <p:sp>
        <p:nvSpPr>
          <p:cNvPr id="139" name="Google Shape;139;p19"/>
          <p:cNvSpPr/>
          <p:nvPr/>
        </p:nvSpPr>
        <p:spPr>
          <a:xfrm>
            <a:off x="1070467" y="40358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4</a:t>
            </a:r>
            <a:endParaRPr sz="1900">
              <a:solidFill>
                <a:srgbClr val="082D49"/>
              </a:solidFill>
            </a:endParaRPr>
          </a:p>
        </p:txBody>
      </p:sp>
      <p:sp>
        <p:nvSpPr>
          <p:cNvPr id="140" name="Google Shape;140;p19"/>
          <p:cNvSpPr/>
          <p:nvPr/>
        </p:nvSpPr>
        <p:spPr>
          <a:xfrm>
            <a:off x="1070467" y="48827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5</a:t>
            </a:r>
            <a:endParaRPr sz="1900">
              <a:solidFill>
                <a:srgbClr val="082D49"/>
              </a:solidFill>
            </a:endParaRPr>
          </a:p>
        </p:txBody>
      </p:sp>
      <p:sp>
        <p:nvSpPr>
          <p:cNvPr id="141" name="Google Shape;141;p19"/>
          <p:cNvSpPr/>
          <p:nvPr/>
        </p:nvSpPr>
        <p:spPr>
          <a:xfrm>
            <a:off x="1070467" y="57296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6</a:t>
            </a:r>
            <a:endParaRPr sz="1900">
              <a:solidFill>
                <a:srgbClr val="082D49"/>
              </a:solidFill>
            </a:endParaRPr>
          </a:p>
        </p:txBody>
      </p:sp>
      <p:sp>
        <p:nvSpPr>
          <p:cNvPr id="142" name="Google Shape;142;p19"/>
          <p:cNvSpPr txBox="1"/>
          <p:nvPr>
            <p:ph idx="1" type="subTitle"/>
          </p:nvPr>
        </p:nvSpPr>
        <p:spPr>
          <a:xfrm>
            <a:off x="1632833" y="1505567"/>
            <a:ext cx="94803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43" name="Google Shape;143;p19"/>
          <p:cNvSpPr txBox="1"/>
          <p:nvPr>
            <p:ph idx="2" type="subTitle"/>
          </p:nvPr>
        </p:nvSpPr>
        <p:spPr>
          <a:xfrm>
            <a:off x="1632833" y="2391583"/>
            <a:ext cx="94803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44" name="Google Shape;144;p19"/>
          <p:cNvSpPr txBox="1"/>
          <p:nvPr>
            <p:ph idx="3" type="subTitle"/>
          </p:nvPr>
        </p:nvSpPr>
        <p:spPr>
          <a:xfrm>
            <a:off x="1632833" y="3247717"/>
            <a:ext cx="94803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45" name="Google Shape;145;p19"/>
          <p:cNvSpPr txBox="1"/>
          <p:nvPr>
            <p:ph idx="4" type="subTitle"/>
          </p:nvPr>
        </p:nvSpPr>
        <p:spPr>
          <a:xfrm>
            <a:off x="1632833" y="4084700"/>
            <a:ext cx="94803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46" name="Google Shape;146;p19"/>
          <p:cNvSpPr txBox="1"/>
          <p:nvPr>
            <p:ph idx="5" type="subTitle"/>
          </p:nvPr>
        </p:nvSpPr>
        <p:spPr>
          <a:xfrm>
            <a:off x="1632833" y="4970717"/>
            <a:ext cx="94803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47" name="Google Shape;147;p19"/>
          <p:cNvSpPr txBox="1"/>
          <p:nvPr>
            <p:ph idx="6" type="subTitle"/>
          </p:nvPr>
        </p:nvSpPr>
        <p:spPr>
          <a:xfrm>
            <a:off x="1632833" y="5826850"/>
            <a:ext cx="94803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cxnSp>
        <p:nvCxnSpPr>
          <p:cNvPr id="148" name="Google Shape;148;p19"/>
          <p:cNvCxnSpPr/>
          <p:nvPr/>
        </p:nvCxnSpPr>
        <p:spPr>
          <a:xfrm>
            <a:off x="0" y="1239867"/>
            <a:ext cx="9783300" cy="0"/>
          </a:xfrm>
          <a:prstGeom prst="straightConnector1">
            <a:avLst/>
          </a:prstGeom>
          <a:noFill/>
          <a:ln cap="flat" cmpd="sng" w="19050">
            <a:solidFill>
              <a:srgbClr val="2E5E73"/>
            </a:solidFill>
            <a:prstDash val="solid"/>
            <a:round/>
            <a:headEnd len="med" w="med" type="none"/>
            <a:tailEnd len="med" w="med" type="oval"/>
          </a:ln>
        </p:spPr>
      </p:cxnSp>
      <p:sp>
        <p:nvSpPr>
          <p:cNvPr id="149" name="Google Shape;149;p19"/>
          <p:cNvSpPr txBox="1"/>
          <p:nvPr>
            <p:ph type="title"/>
          </p:nvPr>
        </p:nvSpPr>
        <p:spPr>
          <a:xfrm>
            <a:off x="67" y="169867"/>
            <a:ext cx="12192000" cy="524700"/>
          </a:xfrm>
          <a:prstGeom prst="rect">
            <a:avLst/>
          </a:prstGeom>
        </p:spPr>
        <p:txBody>
          <a:bodyPr anchorCtr="0" anchor="t" bIns="121900" lIns="10972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50" name="Google Shape;150;p19"/>
          <p:cNvSpPr txBox="1"/>
          <p:nvPr>
            <p:ph idx="7" type="title"/>
          </p:nvPr>
        </p:nvSpPr>
        <p:spPr>
          <a:xfrm>
            <a:off x="-8000" y="638200"/>
            <a:ext cx="12224700" cy="430800"/>
          </a:xfrm>
          <a:prstGeom prst="rect">
            <a:avLst/>
          </a:prstGeom>
        </p:spPr>
        <p:txBody>
          <a:bodyPr anchorCtr="0" anchor="t" bIns="121900" lIns="10972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51" name="Google Shape;151;p19"/>
          <p:cNvSpPr/>
          <p:nvPr/>
        </p:nvSpPr>
        <p:spPr>
          <a:xfrm>
            <a:off x="181367" y="311500"/>
            <a:ext cx="763500" cy="7635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52" name="Google Shape;152;p19"/>
          <p:cNvPicPr preferRelativeResize="0"/>
          <p:nvPr/>
        </p:nvPicPr>
        <p:blipFill>
          <a:blip r:embed="rId2">
            <a:alphaModFix/>
          </a:blip>
          <a:stretch>
            <a:fillRect/>
          </a:stretch>
        </p:blipFill>
        <p:spPr>
          <a:xfrm>
            <a:off x="257167" y="378933"/>
            <a:ext cx="612000" cy="62872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cap slide 02">
  <p:cSld name="CUSTOM_21_2">
    <p:spTree>
      <p:nvGrpSpPr>
        <p:cNvPr id="153" name="Shape 153"/>
        <p:cNvGrpSpPr/>
        <p:nvPr/>
      </p:nvGrpSpPr>
      <p:grpSpPr>
        <a:xfrm>
          <a:off x="0" y="0"/>
          <a:ext cx="0" cy="0"/>
          <a:chOff x="0" y="0"/>
          <a:chExt cx="0" cy="0"/>
        </a:xfrm>
      </p:grpSpPr>
      <p:cxnSp>
        <p:nvCxnSpPr>
          <p:cNvPr id="154" name="Google Shape;154;p20"/>
          <p:cNvCxnSpPr/>
          <p:nvPr/>
        </p:nvCxnSpPr>
        <p:spPr>
          <a:xfrm>
            <a:off x="0" y="1239867"/>
            <a:ext cx="9783300" cy="0"/>
          </a:xfrm>
          <a:prstGeom prst="straightConnector1">
            <a:avLst/>
          </a:prstGeom>
          <a:noFill/>
          <a:ln cap="flat" cmpd="sng" w="19050">
            <a:solidFill>
              <a:srgbClr val="2E5E73"/>
            </a:solidFill>
            <a:prstDash val="solid"/>
            <a:round/>
            <a:headEnd len="med" w="med" type="none"/>
            <a:tailEnd len="med" w="med" type="oval"/>
          </a:ln>
        </p:spPr>
      </p:cxnSp>
      <p:sp>
        <p:nvSpPr>
          <p:cNvPr id="155" name="Google Shape;155;p20"/>
          <p:cNvSpPr txBox="1"/>
          <p:nvPr>
            <p:ph type="title"/>
          </p:nvPr>
        </p:nvSpPr>
        <p:spPr>
          <a:xfrm>
            <a:off x="67" y="169867"/>
            <a:ext cx="12192000" cy="524700"/>
          </a:xfrm>
          <a:prstGeom prst="rect">
            <a:avLst/>
          </a:prstGeom>
        </p:spPr>
        <p:txBody>
          <a:bodyPr anchorCtr="0" anchor="t" bIns="121900" lIns="10972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56" name="Google Shape;156;p20"/>
          <p:cNvSpPr txBox="1"/>
          <p:nvPr>
            <p:ph idx="2" type="title"/>
          </p:nvPr>
        </p:nvSpPr>
        <p:spPr>
          <a:xfrm>
            <a:off x="-8000" y="638200"/>
            <a:ext cx="12224700" cy="430800"/>
          </a:xfrm>
          <a:prstGeom prst="rect">
            <a:avLst/>
          </a:prstGeom>
        </p:spPr>
        <p:txBody>
          <a:bodyPr anchorCtr="0" anchor="t" bIns="121900" lIns="10972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57" name="Google Shape;157;p20"/>
          <p:cNvSpPr/>
          <p:nvPr/>
        </p:nvSpPr>
        <p:spPr>
          <a:xfrm>
            <a:off x="181367" y="311500"/>
            <a:ext cx="763500" cy="7635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158" name="Google Shape;158;p20"/>
          <p:cNvPicPr preferRelativeResize="0"/>
          <p:nvPr/>
        </p:nvPicPr>
        <p:blipFill>
          <a:blip r:embed="rId2">
            <a:alphaModFix/>
          </a:blip>
          <a:stretch>
            <a:fillRect/>
          </a:stretch>
        </p:blipFill>
        <p:spPr>
          <a:xfrm>
            <a:off x="257167" y="378933"/>
            <a:ext cx="612000" cy="62872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p:cSld name="CUSTOM_23">
    <p:bg>
      <p:bgPr>
        <a:solidFill>
          <a:srgbClr val="F2F2F2"/>
        </a:solidFill>
      </p:bgPr>
    </p:bg>
    <p:spTree>
      <p:nvGrpSpPr>
        <p:cNvPr id="159" name="Shape 159"/>
        <p:cNvGrpSpPr/>
        <p:nvPr/>
      </p:nvGrpSpPr>
      <p:grpSpPr>
        <a:xfrm>
          <a:off x="0" y="0"/>
          <a:ext cx="0" cy="0"/>
          <a:chOff x="0" y="0"/>
          <a:chExt cx="0" cy="0"/>
        </a:xfrm>
      </p:grpSpPr>
      <p:sp>
        <p:nvSpPr>
          <p:cNvPr id="160" name="Google Shape;160;p21"/>
          <p:cNvSpPr/>
          <p:nvPr/>
        </p:nvSpPr>
        <p:spPr>
          <a:xfrm>
            <a:off x="181367" y="311500"/>
            <a:ext cx="763500" cy="7635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1" name="Google Shape;161;p21"/>
          <p:cNvSpPr txBox="1"/>
          <p:nvPr/>
        </p:nvSpPr>
        <p:spPr>
          <a:xfrm>
            <a:off x="-7834" y="271467"/>
            <a:ext cx="12224700" cy="524700"/>
          </a:xfrm>
          <a:prstGeom prst="rect">
            <a:avLst/>
          </a:prstGeom>
          <a:noFill/>
          <a:ln>
            <a:noFill/>
          </a:ln>
        </p:spPr>
        <p:txBody>
          <a:bodyPr anchorCtr="0" anchor="ctr" bIns="121900" lIns="1097275" spcFirstLastPara="1" rIns="121900" wrap="square" tIns="121900">
            <a:noAutofit/>
          </a:bodyPr>
          <a:lstStyle/>
          <a:p>
            <a:pPr indent="0" lvl="0" marL="0" rtl="0" algn="l">
              <a:spcBef>
                <a:spcPts val="0"/>
              </a:spcBef>
              <a:spcAft>
                <a:spcPts val="0"/>
              </a:spcAft>
              <a:buNone/>
            </a:pPr>
            <a:r>
              <a:rPr b="1" lang="en-US" sz="3200">
                <a:solidFill>
                  <a:srgbClr val="2E5E73"/>
                </a:solidFill>
                <a:latin typeface="Roboto"/>
                <a:ea typeface="Roboto"/>
                <a:cs typeface="Roboto"/>
                <a:sym typeface="Roboto"/>
              </a:rPr>
              <a:t>Activity: </a:t>
            </a:r>
            <a:endParaRPr b="1" sz="3200">
              <a:solidFill>
                <a:srgbClr val="2E5E73"/>
              </a:solidFill>
              <a:latin typeface="Roboto"/>
              <a:ea typeface="Roboto"/>
              <a:cs typeface="Roboto"/>
              <a:sym typeface="Roboto"/>
            </a:endParaRPr>
          </a:p>
        </p:txBody>
      </p:sp>
      <p:sp>
        <p:nvSpPr>
          <p:cNvPr id="162" name="Google Shape;162;p21"/>
          <p:cNvSpPr txBox="1"/>
          <p:nvPr/>
        </p:nvSpPr>
        <p:spPr>
          <a:xfrm>
            <a:off x="7868233" y="5303933"/>
            <a:ext cx="3829500" cy="579300"/>
          </a:xfrm>
          <a:prstGeom prst="rect">
            <a:avLst/>
          </a:prstGeom>
          <a:noFill/>
          <a:ln>
            <a:noFill/>
          </a:ln>
        </p:spPr>
        <p:txBody>
          <a:bodyPr anchorCtr="0" anchor="ctr" bIns="0" lIns="853425" spcFirstLastPara="1" rIns="121900" wrap="square" tIns="0">
            <a:noAutofit/>
          </a:bodyPr>
          <a:lstStyle/>
          <a:p>
            <a:pPr indent="0" lvl="0" marL="0" rtl="0" algn="r">
              <a:spcBef>
                <a:spcPts val="0"/>
              </a:spcBef>
              <a:spcAft>
                <a:spcPts val="0"/>
              </a:spcAft>
              <a:buNone/>
            </a:pPr>
            <a:r>
              <a:rPr b="1" lang="en-US" sz="1900">
                <a:solidFill>
                  <a:srgbClr val="2E5E73"/>
                </a:solidFill>
                <a:latin typeface="Roboto"/>
                <a:ea typeface="Roboto"/>
                <a:cs typeface="Roboto"/>
                <a:sym typeface="Roboto"/>
              </a:rPr>
              <a:t>Suggested Time:</a:t>
            </a:r>
            <a:endParaRPr b="1" sz="1900">
              <a:solidFill>
                <a:srgbClr val="2E5E73"/>
              </a:solidFill>
              <a:latin typeface="Roboto"/>
              <a:ea typeface="Roboto"/>
              <a:cs typeface="Roboto"/>
              <a:sym typeface="Roboto"/>
            </a:endParaRPr>
          </a:p>
        </p:txBody>
      </p:sp>
      <p:pic>
        <p:nvPicPr>
          <p:cNvPr id="163" name="Google Shape;163;p21"/>
          <p:cNvPicPr preferRelativeResize="0"/>
          <p:nvPr/>
        </p:nvPicPr>
        <p:blipFill rotWithShape="1">
          <a:blip r:embed="rId2">
            <a:alphaModFix amt="12000"/>
          </a:blip>
          <a:srcRect b="41054" l="-3280" r="-37524" t="-19179"/>
          <a:stretch/>
        </p:blipFill>
        <p:spPr>
          <a:xfrm>
            <a:off x="0" y="4092633"/>
            <a:ext cx="4954800" cy="2765366"/>
          </a:xfrm>
          <a:prstGeom prst="rect">
            <a:avLst/>
          </a:prstGeom>
          <a:noFill/>
          <a:ln>
            <a:noFill/>
          </a:ln>
        </p:spPr>
      </p:pic>
      <p:cxnSp>
        <p:nvCxnSpPr>
          <p:cNvPr id="164" name="Google Shape;164;p21"/>
          <p:cNvCxnSpPr/>
          <p:nvPr/>
        </p:nvCxnSpPr>
        <p:spPr>
          <a:xfrm>
            <a:off x="0" y="1239867"/>
            <a:ext cx="9783300" cy="0"/>
          </a:xfrm>
          <a:prstGeom prst="straightConnector1">
            <a:avLst/>
          </a:prstGeom>
          <a:noFill/>
          <a:ln cap="flat" cmpd="sng" w="19050">
            <a:solidFill>
              <a:srgbClr val="2E5E73"/>
            </a:solidFill>
            <a:prstDash val="solid"/>
            <a:round/>
            <a:headEnd len="med" w="med" type="none"/>
            <a:tailEnd len="med" w="med" type="oval"/>
          </a:ln>
        </p:spPr>
      </p:cxnSp>
      <p:sp>
        <p:nvSpPr>
          <p:cNvPr id="165" name="Google Shape;165;p21"/>
          <p:cNvSpPr txBox="1"/>
          <p:nvPr>
            <p:ph idx="1" type="subTitle"/>
          </p:nvPr>
        </p:nvSpPr>
        <p:spPr>
          <a:xfrm>
            <a:off x="1091433" y="2302633"/>
            <a:ext cx="8691600" cy="2821500"/>
          </a:xfrm>
          <a:prstGeom prst="rect">
            <a:avLst/>
          </a:prstGeom>
        </p:spPr>
        <p:txBody>
          <a:bodyPr anchorCtr="0" anchor="t" bIns="121900" lIns="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66" name="Google Shape;166;p21"/>
          <p:cNvSpPr txBox="1"/>
          <p:nvPr>
            <p:ph idx="2" type="subTitle"/>
          </p:nvPr>
        </p:nvSpPr>
        <p:spPr>
          <a:xfrm>
            <a:off x="0" y="5661867"/>
            <a:ext cx="11604900" cy="430800"/>
          </a:xfrm>
          <a:prstGeom prst="rect">
            <a:avLst/>
          </a:prstGeom>
        </p:spPr>
        <p:txBody>
          <a:bodyPr anchorCtr="0" anchor="t" bIns="121900" lIns="121900" spcFirstLastPara="1" rIns="121900" wrap="square" tIns="121900">
            <a:noAutofit/>
          </a:bodyPr>
          <a:lstStyle>
            <a:lvl1pPr lvl="0" rtl="0" algn="r">
              <a:spcBef>
                <a:spcPts val="0"/>
              </a:spcBef>
              <a:spcAft>
                <a:spcPts val="0"/>
              </a:spcAft>
              <a:buSzPts val="1900"/>
              <a:buNone/>
              <a:defRPr sz="1900"/>
            </a:lvl1pPr>
            <a:lvl2pPr lvl="1" rtl="0" algn="r">
              <a:spcBef>
                <a:spcPts val="0"/>
              </a:spcBef>
              <a:spcAft>
                <a:spcPts val="0"/>
              </a:spcAft>
              <a:buSzPts val="1900"/>
              <a:buNone/>
              <a:defRPr/>
            </a:lvl2pPr>
            <a:lvl3pPr lvl="2" rtl="0" algn="r">
              <a:spcBef>
                <a:spcPts val="0"/>
              </a:spcBef>
              <a:spcAft>
                <a:spcPts val="0"/>
              </a:spcAft>
              <a:buSzPts val="1900"/>
              <a:buNone/>
              <a:defRPr/>
            </a:lvl3pPr>
            <a:lvl4pPr lvl="3" rtl="0" algn="r">
              <a:spcBef>
                <a:spcPts val="0"/>
              </a:spcBef>
              <a:spcAft>
                <a:spcPts val="0"/>
              </a:spcAft>
              <a:buSzPts val="1900"/>
              <a:buNone/>
              <a:defRPr/>
            </a:lvl4pPr>
            <a:lvl5pPr lvl="4" rtl="0" algn="r">
              <a:spcBef>
                <a:spcPts val="0"/>
              </a:spcBef>
              <a:spcAft>
                <a:spcPts val="0"/>
              </a:spcAft>
              <a:buSzPts val="1900"/>
              <a:buNone/>
              <a:defRPr/>
            </a:lvl5pPr>
            <a:lvl6pPr lvl="5" rtl="0" algn="r">
              <a:spcBef>
                <a:spcPts val="0"/>
              </a:spcBef>
              <a:spcAft>
                <a:spcPts val="0"/>
              </a:spcAft>
              <a:buSzPts val="1900"/>
              <a:buNone/>
              <a:defRPr/>
            </a:lvl6pPr>
            <a:lvl7pPr lvl="6" rtl="0" algn="r">
              <a:spcBef>
                <a:spcPts val="0"/>
              </a:spcBef>
              <a:spcAft>
                <a:spcPts val="0"/>
              </a:spcAft>
              <a:buSzPts val="1900"/>
              <a:buNone/>
              <a:defRPr/>
            </a:lvl7pPr>
            <a:lvl8pPr lvl="7" rtl="0" algn="r">
              <a:spcBef>
                <a:spcPts val="0"/>
              </a:spcBef>
              <a:spcAft>
                <a:spcPts val="0"/>
              </a:spcAft>
              <a:buSzPts val="1900"/>
              <a:buNone/>
              <a:defRPr/>
            </a:lvl8pPr>
            <a:lvl9pPr lvl="8" rtl="0" algn="r">
              <a:spcBef>
                <a:spcPts val="0"/>
              </a:spcBef>
              <a:spcAft>
                <a:spcPts val="0"/>
              </a:spcAft>
              <a:buSzPts val="1900"/>
              <a:buNone/>
              <a:defRPr/>
            </a:lvl9pPr>
          </a:lstStyle>
          <a:p/>
        </p:txBody>
      </p:sp>
      <p:pic>
        <p:nvPicPr>
          <p:cNvPr id="167" name="Google Shape;167;p21"/>
          <p:cNvPicPr preferRelativeResize="0"/>
          <p:nvPr/>
        </p:nvPicPr>
        <p:blipFill>
          <a:blip r:embed="rId3">
            <a:alphaModFix/>
          </a:blip>
          <a:stretch>
            <a:fillRect/>
          </a:stretch>
        </p:blipFill>
        <p:spPr>
          <a:xfrm>
            <a:off x="297095" y="430900"/>
            <a:ext cx="532143" cy="524800"/>
          </a:xfrm>
          <a:prstGeom prst="rect">
            <a:avLst/>
          </a:prstGeom>
          <a:noFill/>
          <a:ln>
            <a:noFill/>
          </a:ln>
        </p:spPr>
      </p:pic>
      <p:sp>
        <p:nvSpPr>
          <p:cNvPr id="168" name="Google Shape;168;p21"/>
          <p:cNvSpPr txBox="1"/>
          <p:nvPr>
            <p:ph type="title"/>
          </p:nvPr>
        </p:nvSpPr>
        <p:spPr>
          <a:xfrm>
            <a:off x="-8000" y="638200"/>
            <a:ext cx="12224700" cy="430800"/>
          </a:xfrm>
          <a:prstGeom prst="rect">
            <a:avLst/>
          </a:prstGeom>
        </p:spPr>
        <p:txBody>
          <a:bodyPr anchorCtr="0" anchor="t" bIns="121900" lIns="10972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888888"/>
              </a:buClr>
              <a:buSzPts val="1200"/>
              <a:buFont typeface="Calibri"/>
              <a:buNone/>
              <a:defRPr/>
            </a:lvl1pPr>
            <a:lvl2pPr indent="0" lvl="1" marL="0" algn="ctr">
              <a:spcBef>
                <a:spcPts val="0"/>
              </a:spcBef>
              <a:spcAft>
                <a:spcPts val="0"/>
              </a:spcAft>
              <a:buClr>
                <a:srgbClr val="888888"/>
              </a:buClr>
              <a:buSzPts val="1200"/>
              <a:buFont typeface="Calibri"/>
              <a:buNone/>
              <a:defRPr/>
            </a:lvl2pPr>
            <a:lvl3pPr indent="0" lvl="2" marL="0" algn="ctr">
              <a:spcBef>
                <a:spcPts val="0"/>
              </a:spcBef>
              <a:spcAft>
                <a:spcPts val="0"/>
              </a:spcAft>
              <a:buClr>
                <a:srgbClr val="888888"/>
              </a:buClr>
              <a:buSzPts val="1200"/>
              <a:buFont typeface="Calibri"/>
              <a:buNone/>
              <a:defRPr/>
            </a:lvl3pPr>
            <a:lvl4pPr indent="0" lvl="3" marL="0" algn="ctr">
              <a:spcBef>
                <a:spcPts val="0"/>
              </a:spcBef>
              <a:spcAft>
                <a:spcPts val="0"/>
              </a:spcAft>
              <a:buClr>
                <a:srgbClr val="888888"/>
              </a:buClr>
              <a:buSzPts val="1200"/>
              <a:buFont typeface="Calibri"/>
              <a:buNone/>
              <a:defRPr/>
            </a:lvl4pPr>
            <a:lvl5pPr indent="0" lvl="4" marL="0" algn="ctr">
              <a:spcBef>
                <a:spcPts val="0"/>
              </a:spcBef>
              <a:spcAft>
                <a:spcPts val="0"/>
              </a:spcAft>
              <a:buClr>
                <a:srgbClr val="888888"/>
              </a:buClr>
              <a:buSzPts val="1200"/>
              <a:buFont typeface="Calibri"/>
              <a:buNone/>
              <a:defRPr/>
            </a:lvl5pPr>
            <a:lvl6pPr indent="0" lvl="5" marL="0" algn="ctr">
              <a:spcBef>
                <a:spcPts val="0"/>
              </a:spcBef>
              <a:spcAft>
                <a:spcPts val="0"/>
              </a:spcAft>
              <a:buClr>
                <a:srgbClr val="888888"/>
              </a:buClr>
              <a:buSzPts val="1200"/>
              <a:buFont typeface="Calibri"/>
              <a:buNone/>
              <a:defRPr/>
            </a:lvl6pPr>
            <a:lvl7pPr indent="0" lvl="6" marL="0" algn="ctr">
              <a:spcBef>
                <a:spcPts val="0"/>
              </a:spcBef>
              <a:spcAft>
                <a:spcPts val="0"/>
              </a:spcAft>
              <a:buClr>
                <a:srgbClr val="888888"/>
              </a:buClr>
              <a:buSzPts val="1200"/>
              <a:buFont typeface="Calibri"/>
              <a:buNone/>
              <a:defRPr/>
            </a:lvl7pPr>
            <a:lvl8pPr indent="0" lvl="7" marL="0" algn="ctr">
              <a:spcBef>
                <a:spcPts val="0"/>
              </a:spcBef>
              <a:spcAft>
                <a:spcPts val="0"/>
              </a:spcAft>
              <a:buClr>
                <a:srgbClr val="888888"/>
              </a:buClr>
              <a:buSzPts val="1200"/>
              <a:buFont typeface="Calibri"/>
              <a:buNone/>
              <a:defRPr/>
            </a:lvl8pPr>
            <a:lvl9pPr indent="0" lvl="8" marL="0" algn="ctr">
              <a:spcBef>
                <a:spcPts val="0"/>
              </a:spcBef>
              <a:spcAft>
                <a:spcPts val="0"/>
              </a:spcAft>
              <a:buClr>
                <a:srgbClr val="888888"/>
              </a:buClr>
              <a:buSzPts val="1200"/>
              <a:buFont typeface="Calibri"/>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st to Five Slide">
  <p:cSld name="CUSTOM_23_1">
    <p:bg>
      <p:bgPr>
        <a:solidFill>
          <a:srgbClr val="F2F2F2"/>
        </a:solidFill>
      </p:bgPr>
    </p:bg>
    <p:spTree>
      <p:nvGrpSpPr>
        <p:cNvPr id="169" name="Shape 169"/>
        <p:cNvGrpSpPr/>
        <p:nvPr/>
      </p:nvGrpSpPr>
      <p:grpSpPr>
        <a:xfrm>
          <a:off x="0" y="0"/>
          <a:ext cx="0" cy="0"/>
          <a:chOff x="0" y="0"/>
          <a:chExt cx="0" cy="0"/>
        </a:xfrm>
      </p:grpSpPr>
      <p:sp>
        <p:nvSpPr>
          <p:cNvPr id="170" name="Google Shape;170;p22"/>
          <p:cNvSpPr/>
          <p:nvPr/>
        </p:nvSpPr>
        <p:spPr>
          <a:xfrm>
            <a:off x="181367" y="169867"/>
            <a:ext cx="763500" cy="7635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1" name="Google Shape;171;p22"/>
          <p:cNvSpPr txBox="1"/>
          <p:nvPr/>
        </p:nvSpPr>
        <p:spPr>
          <a:xfrm>
            <a:off x="0" y="359400"/>
            <a:ext cx="12192000" cy="524700"/>
          </a:xfrm>
          <a:prstGeom prst="rect">
            <a:avLst/>
          </a:prstGeom>
          <a:noFill/>
          <a:ln>
            <a:noFill/>
          </a:ln>
        </p:spPr>
        <p:txBody>
          <a:bodyPr anchorCtr="0" anchor="ctr" bIns="121900" lIns="1097275" spcFirstLastPara="1" rIns="121900" wrap="square" tIns="121900">
            <a:noAutofit/>
          </a:bodyPr>
          <a:lstStyle/>
          <a:p>
            <a:pPr indent="0" lvl="0" marL="0" rtl="0" algn="l">
              <a:spcBef>
                <a:spcPts val="0"/>
              </a:spcBef>
              <a:spcAft>
                <a:spcPts val="0"/>
              </a:spcAft>
              <a:buNone/>
            </a:pPr>
            <a:r>
              <a:rPr b="1" lang="en-US" sz="3200">
                <a:solidFill>
                  <a:srgbClr val="2E5E73"/>
                </a:solidFill>
                <a:latin typeface="Roboto"/>
                <a:ea typeface="Roboto"/>
                <a:cs typeface="Roboto"/>
                <a:sym typeface="Roboto"/>
              </a:rPr>
              <a:t>Fist to Five </a:t>
            </a:r>
            <a:endParaRPr b="1" sz="3200">
              <a:solidFill>
                <a:srgbClr val="2E5E73"/>
              </a:solidFill>
              <a:latin typeface="Roboto"/>
              <a:ea typeface="Roboto"/>
              <a:cs typeface="Roboto"/>
              <a:sym typeface="Roboto"/>
            </a:endParaRPr>
          </a:p>
        </p:txBody>
      </p:sp>
      <p:cxnSp>
        <p:nvCxnSpPr>
          <p:cNvPr id="172" name="Google Shape;172;p22"/>
          <p:cNvCxnSpPr/>
          <p:nvPr/>
        </p:nvCxnSpPr>
        <p:spPr>
          <a:xfrm>
            <a:off x="0" y="1239867"/>
            <a:ext cx="9783300" cy="0"/>
          </a:xfrm>
          <a:prstGeom prst="straightConnector1">
            <a:avLst/>
          </a:prstGeom>
          <a:noFill/>
          <a:ln cap="flat" cmpd="sng" w="19050">
            <a:solidFill>
              <a:srgbClr val="2E5E73"/>
            </a:solidFill>
            <a:prstDash val="solid"/>
            <a:round/>
            <a:headEnd len="med" w="med" type="none"/>
            <a:tailEnd len="med" w="med" type="oval"/>
          </a:ln>
        </p:spPr>
      </p:cxnSp>
      <p:sp>
        <p:nvSpPr>
          <p:cNvPr id="173" name="Google Shape;173;p22"/>
          <p:cNvSpPr txBox="1"/>
          <p:nvPr>
            <p:ph idx="1" type="subTitle"/>
          </p:nvPr>
        </p:nvSpPr>
        <p:spPr>
          <a:xfrm>
            <a:off x="1091433" y="1674467"/>
            <a:ext cx="9849300" cy="3080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pic>
        <p:nvPicPr>
          <p:cNvPr id="174" name="Google Shape;174;p22"/>
          <p:cNvPicPr preferRelativeResize="0"/>
          <p:nvPr/>
        </p:nvPicPr>
        <p:blipFill rotWithShape="1">
          <a:blip r:embed="rId2">
            <a:alphaModFix/>
          </a:blip>
          <a:srcRect b="11668" l="0" r="0" t="0"/>
          <a:stretch/>
        </p:blipFill>
        <p:spPr>
          <a:xfrm>
            <a:off x="7806733" y="4816368"/>
            <a:ext cx="1104900" cy="2041634"/>
          </a:xfrm>
          <a:prstGeom prst="rect">
            <a:avLst/>
          </a:prstGeom>
          <a:noFill/>
          <a:ln>
            <a:noFill/>
          </a:ln>
        </p:spPr>
      </p:pic>
      <p:pic>
        <p:nvPicPr>
          <p:cNvPr id="175" name="Google Shape;175;p22"/>
          <p:cNvPicPr preferRelativeResize="0"/>
          <p:nvPr/>
        </p:nvPicPr>
        <p:blipFill rotWithShape="1">
          <a:blip r:embed="rId3">
            <a:alphaModFix/>
          </a:blip>
          <a:srcRect b="13517" l="0" r="0" t="0"/>
          <a:stretch/>
        </p:blipFill>
        <p:spPr>
          <a:xfrm>
            <a:off x="6195067" y="4848132"/>
            <a:ext cx="889000" cy="2009867"/>
          </a:xfrm>
          <a:prstGeom prst="rect">
            <a:avLst/>
          </a:prstGeom>
          <a:noFill/>
          <a:ln>
            <a:noFill/>
          </a:ln>
        </p:spPr>
      </p:pic>
      <p:pic>
        <p:nvPicPr>
          <p:cNvPr id="176" name="Google Shape;176;p22"/>
          <p:cNvPicPr preferRelativeResize="0"/>
          <p:nvPr/>
        </p:nvPicPr>
        <p:blipFill rotWithShape="1">
          <a:blip r:embed="rId4">
            <a:alphaModFix/>
          </a:blip>
          <a:srcRect b="13770" l="0" r="0" t="0"/>
          <a:stretch/>
        </p:blipFill>
        <p:spPr>
          <a:xfrm>
            <a:off x="4392900" y="4930668"/>
            <a:ext cx="977900" cy="1927333"/>
          </a:xfrm>
          <a:prstGeom prst="rect">
            <a:avLst/>
          </a:prstGeom>
          <a:noFill/>
          <a:ln>
            <a:noFill/>
          </a:ln>
        </p:spPr>
      </p:pic>
      <p:pic>
        <p:nvPicPr>
          <p:cNvPr id="177" name="Google Shape;177;p22"/>
          <p:cNvPicPr preferRelativeResize="0"/>
          <p:nvPr/>
        </p:nvPicPr>
        <p:blipFill rotWithShape="1">
          <a:blip r:embed="rId5">
            <a:alphaModFix/>
          </a:blip>
          <a:srcRect b="12495" l="0" r="0" t="0"/>
          <a:stretch/>
        </p:blipFill>
        <p:spPr>
          <a:xfrm>
            <a:off x="9471767" y="4879868"/>
            <a:ext cx="1485900" cy="1978134"/>
          </a:xfrm>
          <a:prstGeom prst="rect">
            <a:avLst/>
          </a:prstGeom>
          <a:noFill/>
          <a:ln>
            <a:noFill/>
          </a:ln>
        </p:spPr>
      </p:pic>
      <p:pic>
        <p:nvPicPr>
          <p:cNvPr id="178" name="Google Shape;178;p22"/>
          <p:cNvPicPr preferRelativeResize="0"/>
          <p:nvPr/>
        </p:nvPicPr>
        <p:blipFill rotWithShape="1">
          <a:blip r:embed="rId6">
            <a:alphaModFix/>
          </a:blip>
          <a:srcRect b="19955" l="0" r="0" t="0"/>
          <a:stretch/>
        </p:blipFill>
        <p:spPr>
          <a:xfrm>
            <a:off x="975867" y="5597435"/>
            <a:ext cx="1028700" cy="1260567"/>
          </a:xfrm>
          <a:prstGeom prst="rect">
            <a:avLst/>
          </a:prstGeom>
          <a:noFill/>
          <a:ln>
            <a:noFill/>
          </a:ln>
        </p:spPr>
      </p:pic>
      <p:pic>
        <p:nvPicPr>
          <p:cNvPr id="179" name="Google Shape;179;p22"/>
          <p:cNvPicPr preferRelativeResize="0"/>
          <p:nvPr/>
        </p:nvPicPr>
        <p:blipFill rotWithShape="1">
          <a:blip r:embed="rId7">
            <a:alphaModFix/>
          </a:blip>
          <a:srcRect b="12495" l="0" r="0" t="0"/>
          <a:stretch/>
        </p:blipFill>
        <p:spPr>
          <a:xfrm>
            <a:off x="2745867" y="4879868"/>
            <a:ext cx="1016000" cy="1978134"/>
          </a:xfrm>
          <a:prstGeom prst="rect">
            <a:avLst/>
          </a:prstGeom>
          <a:noFill/>
          <a:ln>
            <a:noFill/>
          </a:ln>
        </p:spPr>
      </p:pic>
      <p:pic>
        <p:nvPicPr>
          <p:cNvPr id="180" name="Google Shape;180;p22"/>
          <p:cNvPicPr preferRelativeResize="0"/>
          <p:nvPr/>
        </p:nvPicPr>
        <p:blipFill rotWithShape="1">
          <a:blip r:embed="rId5">
            <a:alphaModFix/>
          </a:blip>
          <a:srcRect b="12495" l="0" r="0" t="0"/>
          <a:stretch/>
        </p:blipFill>
        <p:spPr>
          <a:xfrm rot="-2">
            <a:off x="360453" y="202334"/>
            <a:ext cx="512181" cy="68186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eading slide">
  <p:cSld name="CUSTOM_21_2_1">
    <p:spTree>
      <p:nvGrpSpPr>
        <p:cNvPr id="181" name="Shape 181"/>
        <p:cNvGrpSpPr/>
        <p:nvPr/>
      </p:nvGrpSpPr>
      <p:grpSpPr>
        <a:xfrm>
          <a:off x="0" y="0"/>
          <a:ext cx="0" cy="0"/>
          <a:chOff x="0" y="0"/>
          <a:chExt cx="0" cy="0"/>
        </a:xfrm>
      </p:grpSpPr>
      <p:cxnSp>
        <p:nvCxnSpPr>
          <p:cNvPr id="182" name="Google Shape;182;p23"/>
          <p:cNvCxnSpPr/>
          <p:nvPr/>
        </p:nvCxnSpPr>
        <p:spPr>
          <a:xfrm>
            <a:off x="-12500" y="1239867"/>
            <a:ext cx="9795600" cy="0"/>
          </a:xfrm>
          <a:prstGeom prst="straightConnector1">
            <a:avLst/>
          </a:prstGeom>
          <a:noFill/>
          <a:ln cap="flat" cmpd="sng" w="19050">
            <a:solidFill>
              <a:srgbClr val="2E5E73"/>
            </a:solidFill>
            <a:prstDash val="solid"/>
            <a:round/>
            <a:headEnd len="med" w="med" type="none"/>
            <a:tailEnd len="med" w="med" type="oval"/>
          </a:ln>
        </p:spPr>
      </p:cxnSp>
      <p:sp>
        <p:nvSpPr>
          <p:cNvPr id="183" name="Google Shape;183;p23"/>
          <p:cNvSpPr txBox="1"/>
          <p:nvPr>
            <p:ph type="title"/>
          </p:nvPr>
        </p:nvSpPr>
        <p:spPr>
          <a:xfrm>
            <a:off x="67" y="169867"/>
            <a:ext cx="12192000" cy="524700"/>
          </a:xfrm>
          <a:prstGeom prst="rect">
            <a:avLst/>
          </a:prstGeom>
        </p:spPr>
        <p:txBody>
          <a:bodyPr anchorCtr="0" anchor="t" bIns="121900" lIns="10972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84" name="Google Shape;184;p23"/>
          <p:cNvSpPr txBox="1"/>
          <p:nvPr>
            <p:ph idx="2" type="title"/>
          </p:nvPr>
        </p:nvSpPr>
        <p:spPr>
          <a:xfrm>
            <a:off x="-8000" y="638200"/>
            <a:ext cx="12224700" cy="430800"/>
          </a:xfrm>
          <a:prstGeom prst="rect">
            <a:avLst/>
          </a:prstGeom>
        </p:spPr>
        <p:txBody>
          <a:bodyPr anchorCtr="0" anchor="t" bIns="121900" lIns="10972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85" name="Google Shape;185;p23"/>
          <p:cNvSpPr/>
          <p:nvPr/>
        </p:nvSpPr>
        <p:spPr>
          <a:xfrm>
            <a:off x="181367" y="305400"/>
            <a:ext cx="763500" cy="7635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slide - 1-5 ">
  <p:cSld name="CUSTOM_21_1">
    <p:spTree>
      <p:nvGrpSpPr>
        <p:cNvPr id="186" name="Shape 186"/>
        <p:cNvGrpSpPr/>
        <p:nvPr/>
      </p:nvGrpSpPr>
      <p:grpSpPr>
        <a:xfrm>
          <a:off x="0" y="0"/>
          <a:ext cx="0" cy="0"/>
          <a:chOff x="0" y="0"/>
          <a:chExt cx="0" cy="0"/>
        </a:xfrm>
      </p:grpSpPr>
      <p:cxnSp>
        <p:nvCxnSpPr>
          <p:cNvPr id="187" name="Google Shape;187;p24"/>
          <p:cNvCxnSpPr/>
          <p:nvPr/>
        </p:nvCxnSpPr>
        <p:spPr>
          <a:xfrm>
            <a:off x="-12500" y="1239867"/>
            <a:ext cx="9795600" cy="0"/>
          </a:xfrm>
          <a:prstGeom prst="straightConnector1">
            <a:avLst/>
          </a:prstGeom>
          <a:noFill/>
          <a:ln cap="flat" cmpd="sng" w="19050">
            <a:solidFill>
              <a:srgbClr val="2E5E73"/>
            </a:solidFill>
            <a:prstDash val="solid"/>
            <a:round/>
            <a:headEnd len="med" w="med" type="none"/>
            <a:tailEnd len="med" w="med" type="oval"/>
          </a:ln>
        </p:spPr>
      </p:cxnSp>
      <p:sp>
        <p:nvSpPr>
          <p:cNvPr id="188" name="Google Shape;188;p24"/>
          <p:cNvSpPr/>
          <p:nvPr/>
        </p:nvSpPr>
        <p:spPr>
          <a:xfrm>
            <a:off x="1271100" y="237155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9" name="Google Shape;189;p24"/>
          <p:cNvSpPr/>
          <p:nvPr/>
        </p:nvSpPr>
        <p:spPr>
          <a:xfrm>
            <a:off x="1271100" y="3228117"/>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0" name="Google Shape;190;p24"/>
          <p:cNvSpPr/>
          <p:nvPr/>
        </p:nvSpPr>
        <p:spPr>
          <a:xfrm>
            <a:off x="1271100" y="408470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1" name="Google Shape;191;p24"/>
          <p:cNvSpPr/>
          <p:nvPr/>
        </p:nvSpPr>
        <p:spPr>
          <a:xfrm>
            <a:off x="1271100" y="4940417"/>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2" name="Google Shape;192;p24"/>
          <p:cNvSpPr/>
          <p:nvPr/>
        </p:nvSpPr>
        <p:spPr>
          <a:xfrm>
            <a:off x="1271100" y="1515833"/>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3" name="Google Shape;193;p24"/>
          <p:cNvSpPr/>
          <p:nvPr/>
        </p:nvSpPr>
        <p:spPr>
          <a:xfrm>
            <a:off x="1070467" y="1476639"/>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1</a:t>
            </a:r>
            <a:endParaRPr sz="1900">
              <a:solidFill>
                <a:srgbClr val="082D49"/>
              </a:solidFill>
            </a:endParaRPr>
          </a:p>
        </p:txBody>
      </p:sp>
      <p:sp>
        <p:nvSpPr>
          <p:cNvPr id="194" name="Google Shape;194;p24"/>
          <p:cNvSpPr/>
          <p:nvPr/>
        </p:nvSpPr>
        <p:spPr>
          <a:xfrm>
            <a:off x="1070467" y="2332356"/>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2</a:t>
            </a:r>
            <a:endParaRPr sz="1900">
              <a:solidFill>
                <a:srgbClr val="082D49"/>
              </a:solidFill>
            </a:endParaRPr>
          </a:p>
        </p:txBody>
      </p:sp>
      <p:sp>
        <p:nvSpPr>
          <p:cNvPr id="195" name="Google Shape;195;p24"/>
          <p:cNvSpPr/>
          <p:nvPr/>
        </p:nvSpPr>
        <p:spPr>
          <a:xfrm>
            <a:off x="1070467" y="31889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3</a:t>
            </a:r>
            <a:endParaRPr sz="1900">
              <a:solidFill>
                <a:srgbClr val="082D49"/>
              </a:solidFill>
            </a:endParaRPr>
          </a:p>
        </p:txBody>
      </p:sp>
      <p:sp>
        <p:nvSpPr>
          <p:cNvPr id="196" name="Google Shape;196;p24"/>
          <p:cNvSpPr/>
          <p:nvPr/>
        </p:nvSpPr>
        <p:spPr>
          <a:xfrm>
            <a:off x="1070467" y="40358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4</a:t>
            </a:r>
            <a:endParaRPr sz="1900">
              <a:solidFill>
                <a:srgbClr val="082D49"/>
              </a:solidFill>
            </a:endParaRPr>
          </a:p>
        </p:txBody>
      </p:sp>
      <p:sp>
        <p:nvSpPr>
          <p:cNvPr id="197" name="Google Shape;197;p24"/>
          <p:cNvSpPr/>
          <p:nvPr/>
        </p:nvSpPr>
        <p:spPr>
          <a:xfrm>
            <a:off x="1070467" y="48827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5</a:t>
            </a:r>
            <a:endParaRPr sz="1900">
              <a:solidFill>
                <a:srgbClr val="082D49"/>
              </a:solidFill>
            </a:endParaRPr>
          </a:p>
        </p:txBody>
      </p:sp>
      <p:sp>
        <p:nvSpPr>
          <p:cNvPr id="198" name="Google Shape;198;p24"/>
          <p:cNvSpPr txBox="1"/>
          <p:nvPr>
            <p:ph idx="1" type="subTitle"/>
          </p:nvPr>
        </p:nvSpPr>
        <p:spPr>
          <a:xfrm>
            <a:off x="1632833" y="1505567"/>
            <a:ext cx="94803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199" name="Google Shape;199;p24"/>
          <p:cNvSpPr txBox="1"/>
          <p:nvPr>
            <p:ph idx="2" type="subTitle"/>
          </p:nvPr>
        </p:nvSpPr>
        <p:spPr>
          <a:xfrm>
            <a:off x="1632833" y="2391583"/>
            <a:ext cx="94803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200" name="Google Shape;200;p24"/>
          <p:cNvSpPr txBox="1"/>
          <p:nvPr>
            <p:ph idx="3" type="subTitle"/>
          </p:nvPr>
        </p:nvSpPr>
        <p:spPr>
          <a:xfrm>
            <a:off x="1632833" y="3247717"/>
            <a:ext cx="94803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201" name="Google Shape;201;p24"/>
          <p:cNvSpPr txBox="1"/>
          <p:nvPr>
            <p:ph idx="4" type="subTitle"/>
          </p:nvPr>
        </p:nvSpPr>
        <p:spPr>
          <a:xfrm>
            <a:off x="1632833" y="4084700"/>
            <a:ext cx="94803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202" name="Google Shape;202;p24"/>
          <p:cNvSpPr txBox="1"/>
          <p:nvPr>
            <p:ph idx="5" type="subTitle"/>
          </p:nvPr>
        </p:nvSpPr>
        <p:spPr>
          <a:xfrm>
            <a:off x="1632833" y="4970717"/>
            <a:ext cx="94803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203" name="Google Shape;203;p24"/>
          <p:cNvSpPr txBox="1"/>
          <p:nvPr>
            <p:ph type="title"/>
          </p:nvPr>
        </p:nvSpPr>
        <p:spPr>
          <a:xfrm>
            <a:off x="67" y="169867"/>
            <a:ext cx="12192000" cy="524700"/>
          </a:xfrm>
          <a:prstGeom prst="rect">
            <a:avLst/>
          </a:prstGeom>
        </p:spPr>
        <p:txBody>
          <a:bodyPr anchorCtr="0" anchor="t" bIns="121900" lIns="10972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04" name="Google Shape;204;p24"/>
          <p:cNvSpPr txBox="1"/>
          <p:nvPr>
            <p:ph idx="6" type="title"/>
          </p:nvPr>
        </p:nvSpPr>
        <p:spPr>
          <a:xfrm>
            <a:off x="-8000" y="638200"/>
            <a:ext cx="12224700" cy="430800"/>
          </a:xfrm>
          <a:prstGeom prst="rect">
            <a:avLst/>
          </a:prstGeom>
        </p:spPr>
        <p:txBody>
          <a:bodyPr anchorCtr="0" anchor="t" bIns="121900" lIns="10972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05" name="Google Shape;205;p24"/>
          <p:cNvSpPr/>
          <p:nvPr/>
        </p:nvSpPr>
        <p:spPr>
          <a:xfrm>
            <a:off x="181367" y="311500"/>
            <a:ext cx="763500" cy="7635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06" name="Google Shape;206;p24"/>
          <p:cNvPicPr preferRelativeResize="0"/>
          <p:nvPr/>
        </p:nvPicPr>
        <p:blipFill>
          <a:blip r:embed="rId2">
            <a:alphaModFix/>
          </a:blip>
          <a:stretch>
            <a:fillRect/>
          </a:stretch>
        </p:blipFill>
        <p:spPr>
          <a:xfrm>
            <a:off x="231917" y="362050"/>
            <a:ext cx="662500" cy="662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slide - 1-4 ">
  <p:cSld name="CUSTOM_21_1_1">
    <p:spTree>
      <p:nvGrpSpPr>
        <p:cNvPr id="207" name="Shape 207"/>
        <p:cNvGrpSpPr/>
        <p:nvPr/>
      </p:nvGrpSpPr>
      <p:grpSpPr>
        <a:xfrm>
          <a:off x="0" y="0"/>
          <a:ext cx="0" cy="0"/>
          <a:chOff x="0" y="0"/>
          <a:chExt cx="0" cy="0"/>
        </a:xfrm>
      </p:grpSpPr>
      <p:cxnSp>
        <p:nvCxnSpPr>
          <p:cNvPr id="208" name="Google Shape;208;p25"/>
          <p:cNvCxnSpPr/>
          <p:nvPr/>
        </p:nvCxnSpPr>
        <p:spPr>
          <a:xfrm>
            <a:off x="-12500" y="1239867"/>
            <a:ext cx="9795600" cy="0"/>
          </a:xfrm>
          <a:prstGeom prst="straightConnector1">
            <a:avLst/>
          </a:prstGeom>
          <a:noFill/>
          <a:ln cap="flat" cmpd="sng" w="19050">
            <a:solidFill>
              <a:srgbClr val="2E5E73"/>
            </a:solidFill>
            <a:prstDash val="solid"/>
            <a:round/>
            <a:headEnd len="med" w="med" type="none"/>
            <a:tailEnd len="med" w="med" type="oval"/>
          </a:ln>
        </p:spPr>
      </p:cxnSp>
      <p:sp>
        <p:nvSpPr>
          <p:cNvPr id="209" name="Google Shape;209;p25"/>
          <p:cNvSpPr/>
          <p:nvPr/>
        </p:nvSpPr>
        <p:spPr>
          <a:xfrm>
            <a:off x="1271100" y="237155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0" name="Google Shape;210;p25"/>
          <p:cNvSpPr/>
          <p:nvPr/>
        </p:nvSpPr>
        <p:spPr>
          <a:xfrm>
            <a:off x="1271100" y="3228117"/>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1" name="Google Shape;211;p25"/>
          <p:cNvSpPr/>
          <p:nvPr/>
        </p:nvSpPr>
        <p:spPr>
          <a:xfrm>
            <a:off x="1271100" y="408470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2" name="Google Shape;212;p25"/>
          <p:cNvSpPr/>
          <p:nvPr/>
        </p:nvSpPr>
        <p:spPr>
          <a:xfrm>
            <a:off x="1271100" y="1515833"/>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3" name="Google Shape;213;p25"/>
          <p:cNvSpPr/>
          <p:nvPr/>
        </p:nvSpPr>
        <p:spPr>
          <a:xfrm>
            <a:off x="1070467" y="1476639"/>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1</a:t>
            </a:r>
            <a:endParaRPr sz="1900">
              <a:solidFill>
                <a:srgbClr val="082D49"/>
              </a:solidFill>
            </a:endParaRPr>
          </a:p>
        </p:txBody>
      </p:sp>
      <p:sp>
        <p:nvSpPr>
          <p:cNvPr id="214" name="Google Shape;214;p25"/>
          <p:cNvSpPr/>
          <p:nvPr/>
        </p:nvSpPr>
        <p:spPr>
          <a:xfrm>
            <a:off x="1070467" y="2332356"/>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2</a:t>
            </a:r>
            <a:endParaRPr sz="1900">
              <a:solidFill>
                <a:srgbClr val="082D49"/>
              </a:solidFill>
            </a:endParaRPr>
          </a:p>
        </p:txBody>
      </p:sp>
      <p:sp>
        <p:nvSpPr>
          <p:cNvPr id="215" name="Google Shape;215;p25"/>
          <p:cNvSpPr/>
          <p:nvPr/>
        </p:nvSpPr>
        <p:spPr>
          <a:xfrm>
            <a:off x="1070467" y="31889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3</a:t>
            </a:r>
            <a:endParaRPr sz="1900">
              <a:solidFill>
                <a:srgbClr val="082D49"/>
              </a:solidFill>
            </a:endParaRPr>
          </a:p>
        </p:txBody>
      </p:sp>
      <p:sp>
        <p:nvSpPr>
          <p:cNvPr id="216" name="Google Shape;216;p25"/>
          <p:cNvSpPr/>
          <p:nvPr/>
        </p:nvSpPr>
        <p:spPr>
          <a:xfrm>
            <a:off x="1070467" y="40358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4</a:t>
            </a:r>
            <a:endParaRPr sz="1900">
              <a:solidFill>
                <a:srgbClr val="082D49"/>
              </a:solidFill>
            </a:endParaRPr>
          </a:p>
        </p:txBody>
      </p:sp>
      <p:sp>
        <p:nvSpPr>
          <p:cNvPr id="217" name="Google Shape;217;p25"/>
          <p:cNvSpPr txBox="1"/>
          <p:nvPr>
            <p:ph idx="1" type="subTitle"/>
          </p:nvPr>
        </p:nvSpPr>
        <p:spPr>
          <a:xfrm>
            <a:off x="1632833" y="1505567"/>
            <a:ext cx="94803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218" name="Google Shape;218;p25"/>
          <p:cNvSpPr txBox="1"/>
          <p:nvPr>
            <p:ph idx="2" type="subTitle"/>
          </p:nvPr>
        </p:nvSpPr>
        <p:spPr>
          <a:xfrm>
            <a:off x="1632833" y="2391583"/>
            <a:ext cx="94803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219" name="Google Shape;219;p25"/>
          <p:cNvSpPr txBox="1"/>
          <p:nvPr>
            <p:ph idx="3" type="subTitle"/>
          </p:nvPr>
        </p:nvSpPr>
        <p:spPr>
          <a:xfrm>
            <a:off x="1632833" y="3247717"/>
            <a:ext cx="94803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220" name="Google Shape;220;p25"/>
          <p:cNvSpPr txBox="1"/>
          <p:nvPr>
            <p:ph idx="4" type="subTitle"/>
          </p:nvPr>
        </p:nvSpPr>
        <p:spPr>
          <a:xfrm>
            <a:off x="1632833" y="4084700"/>
            <a:ext cx="94803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221" name="Google Shape;221;p25"/>
          <p:cNvSpPr txBox="1"/>
          <p:nvPr>
            <p:ph type="title"/>
          </p:nvPr>
        </p:nvSpPr>
        <p:spPr>
          <a:xfrm>
            <a:off x="67" y="169867"/>
            <a:ext cx="12192000" cy="524700"/>
          </a:xfrm>
          <a:prstGeom prst="rect">
            <a:avLst/>
          </a:prstGeom>
        </p:spPr>
        <p:txBody>
          <a:bodyPr anchorCtr="0" anchor="t" bIns="121900" lIns="10972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22" name="Google Shape;222;p25"/>
          <p:cNvSpPr txBox="1"/>
          <p:nvPr>
            <p:ph idx="5" type="title"/>
          </p:nvPr>
        </p:nvSpPr>
        <p:spPr>
          <a:xfrm>
            <a:off x="-8000" y="638200"/>
            <a:ext cx="12224700" cy="430800"/>
          </a:xfrm>
          <a:prstGeom prst="rect">
            <a:avLst/>
          </a:prstGeom>
        </p:spPr>
        <p:txBody>
          <a:bodyPr anchorCtr="0" anchor="t" bIns="121900" lIns="10972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23" name="Google Shape;223;p25"/>
          <p:cNvSpPr/>
          <p:nvPr/>
        </p:nvSpPr>
        <p:spPr>
          <a:xfrm>
            <a:off x="181367" y="311500"/>
            <a:ext cx="763500" cy="7635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24" name="Google Shape;224;p25"/>
          <p:cNvPicPr preferRelativeResize="0"/>
          <p:nvPr/>
        </p:nvPicPr>
        <p:blipFill>
          <a:blip r:embed="rId2">
            <a:alphaModFix/>
          </a:blip>
          <a:stretch>
            <a:fillRect/>
          </a:stretch>
        </p:blipFill>
        <p:spPr>
          <a:xfrm>
            <a:off x="231917" y="362050"/>
            <a:ext cx="662500" cy="662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bjectives slide - 1-3">
  <p:cSld name="CUSTOM_21_1_1_1">
    <p:spTree>
      <p:nvGrpSpPr>
        <p:cNvPr id="225" name="Shape 225"/>
        <p:cNvGrpSpPr/>
        <p:nvPr/>
      </p:nvGrpSpPr>
      <p:grpSpPr>
        <a:xfrm>
          <a:off x="0" y="0"/>
          <a:ext cx="0" cy="0"/>
          <a:chOff x="0" y="0"/>
          <a:chExt cx="0" cy="0"/>
        </a:xfrm>
      </p:grpSpPr>
      <p:cxnSp>
        <p:nvCxnSpPr>
          <p:cNvPr id="226" name="Google Shape;226;p26"/>
          <p:cNvCxnSpPr/>
          <p:nvPr/>
        </p:nvCxnSpPr>
        <p:spPr>
          <a:xfrm>
            <a:off x="-12500" y="1239867"/>
            <a:ext cx="9795600" cy="0"/>
          </a:xfrm>
          <a:prstGeom prst="straightConnector1">
            <a:avLst/>
          </a:prstGeom>
          <a:noFill/>
          <a:ln cap="flat" cmpd="sng" w="19050">
            <a:solidFill>
              <a:srgbClr val="2E5E73"/>
            </a:solidFill>
            <a:prstDash val="solid"/>
            <a:round/>
            <a:headEnd len="med" w="med" type="none"/>
            <a:tailEnd len="med" w="med" type="oval"/>
          </a:ln>
        </p:spPr>
      </p:cxnSp>
      <p:sp>
        <p:nvSpPr>
          <p:cNvPr id="227" name="Google Shape;227;p26"/>
          <p:cNvSpPr/>
          <p:nvPr/>
        </p:nvSpPr>
        <p:spPr>
          <a:xfrm>
            <a:off x="1271100" y="237155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8" name="Google Shape;228;p26"/>
          <p:cNvSpPr/>
          <p:nvPr/>
        </p:nvSpPr>
        <p:spPr>
          <a:xfrm>
            <a:off x="1271100" y="3228117"/>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29" name="Google Shape;229;p26"/>
          <p:cNvSpPr/>
          <p:nvPr/>
        </p:nvSpPr>
        <p:spPr>
          <a:xfrm>
            <a:off x="1271100" y="1515833"/>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30" name="Google Shape;230;p26"/>
          <p:cNvSpPr/>
          <p:nvPr/>
        </p:nvSpPr>
        <p:spPr>
          <a:xfrm>
            <a:off x="1070467" y="1476639"/>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1</a:t>
            </a:r>
            <a:endParaRPr sz="1900">
              <a:solidFill>
                <a:srgbClr val="082D49"/>
              </a:solidFill>
            </a:endParaRPr>
          </a:p>
        </p:txBody>
      </p:sp>
      <p:sp>
        <p:nvSpPr>
          <p:cNvPr id="231" name="Google Shape;231;p26"/>
          <p:cNvSpPr/>
          <p:nvPr/>
        </p:nvSpPr>
        <p:spPr>
          <a:xfrm>
            <a:off x="1070467" y="2332356"/>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2</a:t>
            </a:r>
            <a:endParaRPr sz="1900">
              <a:solidFill>
                <a:srgbClr val="082D49"/>
              </a:solidFill>
            </a:endParaRPr>
          </a:p>
        </p:txBody>
      </p:sp>
      <p:sp>
        <p:nvSpPr>
          <p:cNvPr id="232" name="Google Shape;232;p26"/>
          <p:cNvSpPr/>
          <p:nvPr/>
        </p:nvSpPr>
        <p:spPr>
          <a:xfrm>
            <a:off x="1070467" y="31889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3</a:t>
            </a:r>
            <a:endParaRPr sz="1900">
              <a:solidFill>
                <a:srgbClr val="082D49"/>
              </a:solidFill>
            </a:endParaRPr>
          </a:p>
        </p:txBody>
      </p:sp>
      <p:sp>
        <p:nvSpPr>
          <p:cNvPr id="233" name="Google Shape;233;p26"/>
          <p:cNvSpPr txBox="1"/>
          <p:nvPr>
            <p:ph idx="1" type="subTitle"/>
          </p:nvPr>
        </p:nvSpPr>
        <p:spPr>
          <a:xfrm>
            <a:off x="1632833" y="1505567"/>
            <a:ext cx="94803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234" name="Google Shape;234;p26"/>
          <p:cNvSpPr txBox="1"/>
          <p:nvPr>
            <p:ph idx="2" type="subTitle"/>
          </p:nvPr>
        </p:nvSpPr>
        <p:spPr>
          <a:xfrm>
            <a:off x="1632833" y="2391583"/>
            <a:ext cx="94803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235" name="Google Shape;235;p26"/>
          <p:cNvSpPr txBox="1"/>
          <p:nvPr>
            <p:ph idx="3" type="subTitle"/>
          </p:nvPr>
        </p:nvSpPr>
        <p:spPr>
          <a:xfrm>
            <a:off x="1632833" y="3247717"/>
            <a:ext cx="94803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236" name="Google Shape;236;p26"/>
          <p:cNvSpPr txBox="1"/>
          <p:nvPr>
            <p:ph type="title"/>
          </p:nvPr>
        </p:nvSpPr>
        <p:spPr>
          <a:xfrm>
            <a:off x="67" y="169867"/>
            <a:ext cx="12192000" cy="524700"/>
          </a:xfrm>
          <a:prstGeom prst="rect">
            <a:avLst/>
          </a:prstGeom>
        </p:spPr>
        <p:txBody>
          <a:bodyPr anchorCtr="0" anchor="t" bIns="121900" lIns="10972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37" name="Google Shape;237;p26"/>
          <p:cNvSpPr txBox="1"/>
          <p:nvPr>
            <p:ph idx="4" type="title"/>
          </p:nvPr>
        </p:nvSpPr>
        <p:spPr>
          <a:xfrm>
            <a:off x="-8000" y="638200"/>
            <a:ext cx="12224700" cy="430800"/>
          </a:xfrm>
          <a:prstGeom prst="rect">
            <a:avLst/>
          </a:prstGeom>
        </p:spPr>
        <p:txBody>
          <a:bodyPr anchorCtr="0" anchor="t" bIns="121900" lIns="10972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38" name="Google Shape;238;p26"/>
          <p:cNvSpPr/>
          <p:nvPr/>
        </p:nvSpPr>
        <p:spPr>
          <a:xfrm>
            <a:off x="181367" y="311500"/>
            <a:ext cx="763500" cy="7635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39" name="Google Shape;239;p26"/>
          <p:cNvPicPr preferRelativeResize="0"/>
          <p:nvPr/>
        </p:nvPicPr>
        <p:blipFill>
          <a:blip r:embed="rId2">
            <a:alphaModFix/>
          </a:blip>
          <a:stretch>
            <a:fillRect/>
          </a:stretch>
        </p:blipFill>
        <p:spPr>
          <a:xfrm>
            <a:off x="231917" y="362050"/>
            <a:ext cx="662500" cy="662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2">
    <p:spTree>
      <p:nvGrpSpPr>
        <p:cNvPr id="240" name="Shape 240"/>
        <p:cNvGrpSpPr/>
        <p:nvPr/>
      </p:nvGrpSpPr>
      <p:grpSpPr>
        <a:xfrm>
          <a:off x="0" y="0"/>
          <a:ext cx="0" cy="0"/>
          <a:chOff x="0" y="0"/>
          <a:chExt cx="0" cy="0"/>
        </a:xfrm>
      </p:grpSpPr>
      <p:sp>
        <p:nvSpPr>
          <p:cNvPr id="241" name="Google Shape;241;p27"/>
          <p:cNvSpPr txBox="1"/>
          <p:nvPr>
            <p:ph idx="1" type="body"/>
          </p:nvPr>
        </p:nvSpPr>
        <p:spPr>
          <a:xfrm>
            <a:off x="787133" y="1495633"/>
            <a:ext cx="10578300" cy="4514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242" name="Google Shape;242;p27"/>
          <p:cNvSpPr txBox="1"/>
          <p:nvPr/>
        </p:nvSpPr>
        <p:spPr>
          <a:xfrm>
            <a:off x="1562800" y="6555533"/>
            <a:ext cx="10629300" cy="302400"/>
          </a:xfrm>
          <a:prstGeom prst="rect">
            <a:avLst/>
          </a:prstGeom>
          <a:noFill/>
          <a:ln>
            <a:noFill/>
          </a:ln>
        </p:spPr>
        <p:txBody>
          <a:bodyPr anchorCtr="0" anchor="t" bIns="0" lIns="365725" spcFirstLastPara="1" rIns="0" wrap="square" tIns="60925">
            <a:noAutofit/>
          </a:bodyPr>
          <a:lstStyle/>
          <a:p>
            <a:pPr indent="0" lvl="0" marL="0" rtl="0" algn="r">
              <a:spcBef>
                <a:spcPts val="0"/>
              </a:spcBef>
              <a:spcAft>
                <a:spcPts val="0"/>
              </a:spcAft>
              <a:buNone/>
            </a:pPr>
            <a:r>
              <a:t/>
            </a:r>
            <a:endParaRPr sz="1200">
              <a:solidFill>
                <a:srgbClr val="2E5E73"/>
              </a:solidFill>
              <a:latin typeface="Roboto"/>
              <a:ea typeface="Roboto"/>
              <a:cs typeface="Roboto"/>
              <a:sym typeface="Roboto"/>
            </a:endParaRPr>
          </a:p>
        </p:txBody>
      </p:sp>
      <p:sp>
        <p:nvSpPr>
          <p:cNvPr id="243" name="Google Shape;243;p27"/>
          <p:cNvSpPr txBox="1"/>
          <p:nvPr>
            <p:ph type="title"/>
          </p:nvPr>
        </p:nvSpPr>
        <p:spPr>
          <a:xfrm>
            <a:off x="67" y="169867"/>
            <a:ext cx="121920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44" name="Google Shape;244;p27"/>
          <p:cNvSpPr txBox="1"/>
          <p:nvPr>
            <p:ph idx="2" type="title"/>
          </p:nvPr>
        </p:nvSpPr>
        <p:spPr>
          <a:xfrm>
            <a:off x="-8000" y="687033"/>
            <a:ext cx="122247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3">
    <p:spTree>
      <p:nvGrpSpPr>
        <p:cNvPr id="245" name="Shape 245"/>
        <p:cNvGrpSpPr/>
        <p:nvPr/>
      </p:nvGrpSpPr>
      <p:grpSpPr>
        <a:xfrm>
          <a:off x="0" y="0"/>
          <a:ext cx="0" cy="0"/>
          <a:chOff x="0" y="0"/>
          <a:chExt cx="0" cy="0"/>
        </a:xfrm>
      </p:grpSpPr>
      <p:sp>
        <p:nvSpPr>
          <p:cNvPr id="246" name="Google Shape;246;p28"/>
          <p:cNvSpPr/>
          <p:nvPr/>
        </p:nvSpPr>
        <p:spPr>
          <a:xfrm>
            <a:off x="7892833" y="0"/>
            <a:ext cx="4293900" cy="68580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47" name="Google Shape;247;p28"/>
          <p:cNvSpPr txBox="1"/>
          <p:nvPr>
            <p:ph idx="1" type="body"/>
          </p:nvPr>
        </p:nvSpPr>
        <p:spPr>
          <a:xfrm>
            <a:off x="787133" y="1495633"/>
            <a:ext cx="6720000" cy="4514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248" name="Google Shape;248;p28"/>
          <p:cNvSpPr txBox="1"/>
          <p:nvPr>
            <p:ph type="title"/>
          </p:nvPr>
        </p:nvSpPr>
        <p:spPr>
          <a:xfrm>
            <a:off x="8045367" y="725933"/>
            <a:ext cx="3621900" cy="8685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b="1" sz="1900">
                <a:latin typeface="Roboto"/>
                <a:ea typeface="Roboto"/>
                <a:cs typeface="Roboto"/>
                <a:sym typeface="Roboto"/>
              </a:defRPr>
            </a:lvl2pPr>
            <a:lvl3pPr lvl="2" rtl="0">
              <a:spcBef>
                <a:spcPts val="0"/>
              </a:spcBef>
              <a:spcAft>
                <a:spcPts val="0"/>
              </a:spcAft>
              <a:buSzPts val="1900"/>
              <a:buNone/>
              <a:defRPr b="1" sz="1900">
                <a:latin typeface="Roboto"/>
                <a:ea typeface="Roboto"/>
                <a:cs typeface="Roboto"/>
                <a:sym typeface="Roboto"/>
              </a:defRPr>
            </a:lvl3pPr>
            <a:lvl4pPr lvl="3" rtl="0">
              <a:spcBef>
                <a:spcPts val="0"/>
              </a:spcBef>
              <a:spcAft>
                <a:spcPts val="0"/>
              </a:spcAft>
              <a:buSzPts val="1900"/>
              <a:buNone/>
              <a:defRPr b="1" sz="1900">
                <a:latin typeface="Roboto"/>
                <a:ea typeface="Roboto"/>
                <a:cs typeface="Roboto"/>
                <a:sym typeface="Roboto"/>
              </a:defRPr>
            </a:lvl4pPr>
            <a:lvl5pPr lvl="4" rtl="0">
              <a:spcBef>
                <a:spcPts val="0"/>
              </a:spcBef>
              <a:spcAft>
                <a:spcPts val="0"/>
              </a:spcAft>
              <a:buSzPts val="1900"/>
              <a:buNone/>
              <a:defRPr b="1" sz="1900">
                <a:latin typeface="Roboto"/>
                <a:ea typeface="Roboto"/>
                <a:cs typeface="Roboto"/>
                <a:sym typeface="Roboto"/>
              </a:defRPr>
            </a:lvl5pPr>
            <a:lvl6pPr lvl="5" rtl="0">
              <a:spcBef>
                <a:spcPts val="0"/>
              </a:spcBef>
              <a:spcAft>
                <a:spcPts val="0"/>
              </a:spcAft>
              <a:buSzPts val="1900"/>
              <a:buNone/>
              <a:defRPr b="1" sz="1900">
                <a:latin typeface="Roboto"/>
                <a:ea typeface="Roboto"/>
                <a:cs typeface="Roboto"/>
                <a:sym typeface="Roboto"/>
              </a:defRPr>
            </a:lvl6pPr>
            <a:lvl7pPr lvl="6" rtl="0">
              <a:spcBef>
                <a:spcPts val="0"/>
              </a:spcBef>
              <a:spcAft>
                <a:spcPts val="0"/>
              </a:spcAft>
              <a:buSzPts val="1900"/>
              <a:buNone/>
              <a:defRPr b="1" sz="1900">
                <a:latin typeface="Roboto"/>
                <a:ea typeface="Roboto"/>
                <a:cs typeface="Roboto"/>
                <a:sym typeface="Roboto"/>
              </a:defRPr>
            </a:lvl7pPr>
            <a:lvl8pPr lvl="7" rtl="0">
              <a:spcBef>
                <a:spcPts val="0"/>
              </a:spcBef>
              <a:spcAft>
                <a:spcPts val="0"/>
              </a:spcAft>
              <a:buSzPts val="1900"/>
              <a:buNone/>
              <a:defRPr b="1" sz="1900">
                <a:latin typeface="Roboto"/>
                <a:ea typeface="Roboto"/>
                <a:cs typeface="Roboto"/>
                <a:sym typeface="Roboto"/>
              </a:defRPr>
            </a:lvl8pPr>
            <a:lvl9pPr lvl="8" rtl="0">
              <a:spcBef>
                <a:spcPts val="0"/>
              </a:spcBef>
              <a:spcAft>
                <a:spcPts val="0"/>
              </a:spcAft>
              <a:buSzPts val="1900"/>
              <a:buNone/>
              <a:defRPr b="1" sz="1900">
                <a:latin typeface="Roboto"/>
                <a:ea typeface="Roboto"/>
                <a:cs typeface="Roboto"/>
                <a:sym typeface="Roboto"/>
              </a:defRPr>
            </a:lvl9pPr>
          </a:lstStyle>
          <a:p/>
        </p:txBody>
      </p:sp>
      <p:sp>
        <p:nvSpPr>
          <p:cNvPr id="249" name="Google Shape;249;p28"/>
          <p:cNvSpPr txBox="1"/>
          <p:nvPr>
            <p:ph idx="2" type="subTitle"/>
          </p:nvPr>
        </p:nvSpPr>
        <p:spPr>
          <a:xfrm>
            <a:off x="8432933" y="1495867"/>
            <a:ext cx="3234000" cy="4514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250" name="Google Shape;250;p28"/>
          <p:cNvSpPr txBox="1"/>
          <p:nvPr>
            <p:ph idx="3" type="title"/>
          </p:nvPr>
        </p:nvSpPr>
        <p:spPr>
          <a:xfrm>
            <a:off x="-2786" y="169867"/>
            <a:ext cx="78795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51" name="Google Shape;251;p28"/>
          <p:cNvSpPr txBox="1"/>
          <p:nvPr>
            <p:ph idx="4" type="title"/>
          </p:nvPr>
        </p:nvSpPr>
        <p:spPr>
          <a:xfrm>
            <a:off x="-8000" y="687033"/>
            <a:ext cx="77604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Idea slide">
  <p:cSld name="CUSTOM_4">
    <p:spTree>
      <p:nvGrpSpPr>
        <p:cNvPr id="252" name="Shape 252"/>
        <p:cNvGrpSpPr/>
        <p:nvPr/>
      </p:nvGrpSpPr>
      <p:grpSpPr>
        <a:xfrm>
          <a:off x="0" y="0"/>
          <a:ext cx="0" cy="0"/>
          <a:chOff x="0" y="0"/>
          <a:chExt cx="0" cy="0"/>
        </a:xfrm>
      </p:grpSpPr>
      <p:sp>
        <p:nvSpPr>
          <p:cNvPr id="253" name="Google Shape;253;p29"/>
          <p:cNvSpPr/>
          <p:nvPr/>
        </p:nvSpPr>
        <p:spPr>
          <a:xfrm>
            <a:off x="612132" y="1781400"/>
            <a:ext cx="3295200" cy="3295200"/>
          </a:xfrm>
          <a:prstGeom prst="ellipse">
            <a:avLst/>
          </a:prstGeom>
          <a:solidFill>
            <a:srgbClr val="FCB912"/>
          </a:solidFill>
          <a:ln cap="flat" cmpd="sng" w="1905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254" name="Google Shape;254;p29"/>
          <p:cNvPicPr preferRelativeResize="0"/>
          <p:nvPr/>
        </p:nvPicPr>
        <p:blipFill>
          <a:blip r:embed="rId2">
            <a:alphaModFix/>
          </a:blip>
          <a:stretch>
            <a:fillRect/>
          </a:stretch>
        </p:blipFill>
        <p:spPr>
          <a:xfrm>
            <a:off x="1029717" y="2191350"/>
            <a:ext cx="2475301" cy="2475301"/>
          </a:xfrm>
          <a:prstGeom prst="rect">
            <a:avLst/>
          </a:prstGeom>
          <a:noFill/>
          <a:ln>
            <a:noFill/>
          </a:ln>
        </p:spPr>
      </p:pic>
      <p:pic>
        <p:nvPicPr>
          <p:cNvPr id="255" name="Google Shape;255;p29"/>
          <p:cNvPicPr preferRelativeResize="0"/>
          <p:nvPr/>
        </p:nvPicPr>
        <p:blipFill rotWithShape="1">
          <a:blip r:embed="rId3">
            <a:alphaModFix amt="11000"/>
          </a:blip>
          <a:srcRect b="7136" l="-6410" r="6410" t="-3050"/>
          <a:stretch/>
        </p:blipFill>
        <p:spPr>
          <a:xfrm>
            <a:off x="6876987" y="3562800"/>
            <a:ext cx="5315012" cy="3295200"/>
          </a:xfrm>
          <a:prstGeom prst="rect">
            <a:avLst/>
          </a:prstGeom>
          <a:noFill/>
          <a:ln>
            <a:noFill/>
          </a:ln>
        </p:spPr>
      </p:pic>
      <p:sp>
        <p:nvSpPr>
          <p:cNvPr id="256" name="Google Shape;256;p29"/>
          <p:cNvSpPr txBox="1"/>
          <p:nvPr>
            <p:ph type="title"/>
          </p:nvPr>
        </p:nvSpPr>
        <p:spPr>
          <a:xfrm>
            <a:off x="4194048" y="2567000"/>
            <a:ext cx="7406700" cy="1739700"/>
          </a:xfrm>
          <a:prstGeom prst="rect">
            <a:avLst/>
          </a:prstGeom>
        </p:spPr>
        <p:txBody>
          <a:bodyPr anchorCtr="0" anchor="t" bIns="121900" lIns="121900" spcFirstLastPara="1" rIns="121900" wrap="square" tIns="121900">
            <a:noAutofit/>
          </a:bodyPr>
          <a:lstStyle>
            <a:lvl1pPr lvl="0" rtl="0">
              <a:spcBef>
                <a:spcPts val="0"/>
              </a:spcBef>
              <a:spcAft>
                <a:spcPts val="0"/>
              </a:spcAft>
              <a:buSzPts val="5100"/>
              <a:buNone/>
              <a:defRPr sz="5100">
                <a:latin typeface="Roboto Light"/>
                <a:ea typeface="Roboto Light"/>
                <a:cs typeface="Roboto Light"/>
                <a:sym typeface="Roboto Light"/>
              </a:defRPr>
            </a:lvl1pPr>
            <a:lvl2pPr lvl="1"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2pPr>
            <a:lvl3pPr lvl="2"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3pPr>
            <a:lvl4pPr lvl="3"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4pPr>
            <a:lvl5pPr lvl="4"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5pPr>
            <a:lvl6pPr lvl="5"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6pPr>
            <a:lvl7pPr lvl="6"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7pPr>
            <a:lvl8pPr lvl="7"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8pPr>
            <a:lvl9pPr lvl="8"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slide">
  <p:cSld name="CUSTOM_4_1">
    <p:spTree>
      <p:nvGrpSpPr>
        <p:cNvPr id="257" name="Shape 257"/>
        <p:cNvGrpSpPr/>
        <p:nvPr/>
      </p:nvGrpSpPr>
      <p:grpSpPr>
        <a:xfrm>
          <a:off x="0" y="0"/>
          <a:ext cx="0" cy="0"/>
          <a:chOff x="0" y="0"/>
          <a:chExt cx="0" cy="0"/>
        </a:xfrm>
      </p:grpSpPr>
      <p:sp>
        <p:nvSpPr>
          <p:cNvPr id="258" name="Google Shape;258;p30"/>
          <p:cNvSpPr/>
          <p:nvPr/>
        </p:nvSpPr>
        <p:spPr>
          <a:xfrm>
            <a:off x="612132" y="1781400"/>
            <a:ext cx="3295200" cy="3295200"/>
          </a:xfrm>
          <a:prstGeom prst="ellipse">
            <a:avLst/>
          </a:prstGeom>
          <a:solidFill>
            <a:srgbClr val="FCB912"/>
          </a:solidFill>
          <a:ln cap="flat" cmpd="sng" w="1905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59" name="Google Shape;259;p30"/>
          <p:cNvSpPr txBox="1"/>
          <p:nvPr>
            <p:ph type="title"/>
          </p:nvPr>
        </p:nvSpPr>
        <p:spPr>
          <a:xfrm>
            <a:off x="4188333" y="2567000"/>
            <a:ext cx="7406700" cy="1739700"/>
          </a:xfrm>
          <a:prstGeom prst="rect">
            <a:avLst/>
          </a:prstGeom>
        </p:spPr>
        <p:txBody>
          <a:bodyPr anchorCtr="0" anchor="t" bIns="121900" lIns="121900" spcFirstLastPara="1" rIns="121900" wrap="square" tIns="121900">
            <a:noAutofit/>
          </a:bodyPr>
          <a:lstStyle>
            <a:lvl1pPr lvl="0" rtl="0">
              <a:spcBef>
                <a:spcPts val="0"/>
              </a:spcBef>
              <a:spcAft>
                <a:spcPts val="0"/>
              </a:spcAft>
              <a:buSzPts val="5100"/>
              <a:buNone/>
              <a:defRPr sz="5100">
                <a:latin typeface="Roboto Light"/>
                <a:ea typeface="Roboto Light"/>
                <a:cs typeface="Roboto Light"/>
                <a:sym typeface="Roboto Light"/>
              </a:defRPr>
            </a:lvl1pPr>
            <a:lvl2pPr lvl="1"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2pPr>
            <a:lvl3pPr lvl="2"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3pPr>
            <a:lvl4pPr lvl="3"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4pPr>
            <a:lvl5pPr lvl="4"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5pPr>
            <a:lvl6pPr lvl="5"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6pPr>
            <a:lvl7pPr lvl="6"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7pPr>
            <a:lvl8pPr lvl="7"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8pPr>
            <a:lvl9pPr lvl="8"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9pPr>
          </a:lstStyle>
          <a:p/>
        </p:txBody>
      </p:sp>
      <p:pic>
        <p:nvPicPr>
          <p:cNvPr id="260" name="Google Shape;260;p30"/>
          <p:cNvPicPr preferRelativeResize="0"/>
          <p:nvPr/>
        </p:nvPicPr>
        <p:blipFill>
          <a:blip r:embed="rId2">
            <a:alphaModFix/>
          </a:blip>
          <a:stretch>
            <a:fillRect/>
          </a:stretch>
        </p:blipFill>
        <p:spPr>
          <a:xfrm>
            <a:off x="1656450" y="2594867"/>
            <a:ext cx="1206500" cy="1790700"/>
          </a:xfrm>
          <a:prstGeom prst="rect">
            <a:avLst/>
          </a:prstGeom>
          <a:noFill/>
          <a:ln>
            <a:noFill/>
          </a:ln>
        </p:spPr>
      </p:pic>
      <p:pic>
        <p:nvPicPr>
          <p:cNvPr id="261" name="Google Shape;261;p30"/>
          <p:cNvPicPr preferRelativeResize="0"/>
          <p:nvPr/>
        </p:nvPicPr>
        <p:blipFill rotWithShape="1">
          <a:blip r:embed="rId3">
            <a:alphaModFix amt="11000"/>
          </a:blip>
          <a:srcRect b="7136" l="-6410" r="6410" t="-3050"/>
          <a:stretch/>
        </p:blipFill>
        <p:spPr>
          <a:xfrm>
            <a:off x="6876987" y="3562800"/>
            <a:ext cx="5315012" cy="32952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CUSTOM_4_1_1">
    <p:spTree>
      <p:nvGrpSpPr>
        <p:cNvPr id="262" name="Shape 262"/>
        <p:cNvGrpSpPr/>
        <p:nvPr/>
      </p:nvGrpSpPr>
      <p:grpSpPr>
        <a:xfrm>
          <a:off x="0" y="0"/>
          <a:ext cx="0" cy="0"/>
          <a:chOff x="0" y="0"/>
          <a:chExt cx="0" cy="0"/>
        </a:xfrm>
      </p:grpSpPr>
      <p:sp>
        <p:nvSpPr>
          <p:cNvPr id="263" name="Google Shape;263;p31"/>
          <p:cNvSpPr/>
          <p:nvPr/>
        </p:nvSpPr>
        <p:spPr>
          <a:xfrm>
            <a:off x="612132" y="1781400"/>
            <a:ext cx="3295200" cy="3295200"/>
          </a:xfrm>
          <a:prstGeom prst="ellipse">
            <a:avLst/>
          </a:prstGeom>
          <a:solidFill>
            <a:srgbClr val="FCB912"/>
          </a:solidFill>
          <a:ln cap="flat" cmpd="sng" w="19050">
            <a:solidFill>
              <a:srgbClr val="FFFFF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4" name="Google Shape;264;p31"/>
          <p:cNvSpPr txBox="1"/>
          <p:nvPr>
            <p:ph type="title"/>
          </p:nvPr>
        </p:nvSpPr>
        <p:spPr>
          <a:xfrm>
            <a:off x="4188333" y="2567000"/>
            <a:ext cx="7406700" cy="1739700"/>
          </a:xfrm>
          <a:prstGeom prst="rect">
            <a:avLst/>
          </a:prstGeom>
        </p:spPr>
        <p:txBody>
          <a:bodyPr anchorCtr="0" anchor="t" bIns="121900" lIns="121900" spcFirstLastPara="1" rIns="121900" wrap="square" tIns="121900">
            <a:noAutofit/>
          </a:bodyPr>
          <a:lstStyle>
            <a:lvl1pPr lvl="0" rtl="0">
              <a:spcBef>
                <a:spcPts val="0"/>
              </a:spcBef>
              <a:spcAft>
                <a:spcPts val="0"/>
              </a:spcAft>
              <a:buSzPts val="5100"/>
              <a:buNone/>
              <a:defRPr sz="5100">
                <a:latin typeface="Roboto Light"/>
                <a:ea typeface="Roboto Light"/>
                <a:cs typeface="Roboto Light"/>
                <a:sym typeface="Roboto Light"/>
              </a:defRPr>
            </a:lvl1pPr>
            <a:lvl2pPr lvl="1"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2pPr>
            <a:lvl3pPr lvl="2"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3pPr>
            <a:lvl4pPr lvl="3"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4pPr>
            <a:lvl5pPr lvl="4"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5pPr>
            <a:lvl6pPr lvl="5"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6pPr>
            <a:lvl7pPr lvl="6"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7pPr>
            <a:lvl8pPr lvl="7"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8pPr>
            <a:lvl9pPr lvl="8" rtl="0">
              <a:spcBef>
                <a:spcPts val="0"/>
              </a:spcBef>
              <a:spcAft>
                <a:spcPts val="0"/>
              </a:spcAft>
              <a:buClr>
                <a:srgbClr val="2E5E73"/>
              </a:buClr>
              <a:buSzPts val="5100"/>
              <a:buNone/>
              <a:defRPr sz="5100">
                <a:solidFill>
                  <a:srgbClr val="2E5E73"/>
                </a:solidFill>
                <a:latin typeface="Roboto Light"/>
                <a:ea typeface="Roboto Light"/>
                <a:cs typeface="Roboto Light"/>
                <a:sym typeface="Roboto Light"/>
              </a:defRPr>
            </a:lvl9pPr>
          </a:lstStyle>
          <a:p/>
        </p:txBody>
      </p:sp>
      <p:sp>
        <p:nvSpPr>
          <p:cNvPr id="265" name="Google Shape;265;p31"/>
          <p:cNvSpPr/>
          <p:nvPr/>
        </p:nvSpPr>
        <p:spPr>
          <a:xfrm>
            <a:off x="1277434" y="2783300"/>
            <a:ext cx="939912" cy="1306984"/>
          </a:xfrm>
          <a:custGeom>
            <a:rect b="b" l="l" r="r" t="t"/>
            <a:pathLst>
              <a:path extrusionOk="0" fill="none" h="79682" w="57303">
                <a:moveTo>
                  <a:pt x="12677" y="79681"/>
                </a:moveTo>
                <a:lnTo>
                  <a:pt x="12677" y="79681"/>
                </a:lnTo>
                <a:lnTo>
                  <a:pt x="15652" y="75283"/>
                </a:lnTo>
                <a:lnTo>
                  <a:pt x="17980" y="71403"/>
                </a:lnTo>
                <a:lnTo>
                  <a:pt x="19920" y="67910"/>
                </a:lnTo>
                <a:lnTo>
                  <a:pt x="21343" y="64806"/>
                </a:lnTo>
                <a:lnTo>
                  <a:pt x="22378" y="62090"/>
                </a:lnTo>
                <a:lnTo>
                  <a:pt x="23025" y="59891"/>
                </a:lnTo>
                <a:lnTo>
                  <a:pt x="23413" y="58080"/>
                </a:lnTo>
                <a:lnTo>
                  <a:pt x="23542" y="56786"/>
                </a:lnTo>
                <a:lnTo>
                  <a:pt x="23542" y="56786"/>
                </a:lnTo>
                <a:lnTo>
                  <a:pt x="21084" y="56139"/>
                </a:lnTo>
                <a:lnTo>
                  <a:pt x="18627" y="55363"/>
                </a:lnTo>
                <a:lnTo>
                  <a:pt x="16428" y="54458"/>
                </a:lnTo>
                <a:lnTo>
                  <a:pt x="14229" y="53294"/>
                </a:lnTo>
                <a:lnTo>
                  <a:pt x="12159" y="52000"/>
                </a:lnTo>
                <a:lnTo>
                  <a:pt x="10219" y="50448"/>
                </a:lnTo>
                <a:lnTo>
                  <a:pt x="8408" y="48896"/>
                </a:lnTo>
                <a:lnTo>
                  <a:pt x="6726" y="47085"/>
                </a:lnTo>
                <a:lnTo>
                  <a:pt x="5304" y="45144"/>
                </a:lnTo>
                <a:lnTo>
                  <a:pt x="4010" y="43075"/>
                </a:lnTo>
                <a:lnTo>
                  <a:pt x="2846" y="40876"/>
                </a:lnTo>
                <a:lnTo>
                  <a:pt x="1811" y="38547"/>
                </a:lnTo>
                <a:lnTo>
                  <a:pt x="1035" y="36219"/>
                </a:lnTo>
                <a:lnTo>
                  <a:pt x="518" y="33761"/>
                </a:lnTo>
                <a:lnTo>
                  <a:pt x="129" y="31174"/>
                </a:lnTo>
                <a:lnTo>
                  <a:pt x="0" y="28587"/>
                </a:lnTo>
                <a:lnTo>
                  <a:pt x="0" y="28587"/>
                </a:lnTo>
                <a:lnTo>
                  <a:pt x="259" y="25742"/>
                </a:lnTo>
                <a:lnTo>
                  <a:pt x="647" y="22896"/>
                </a:lnTo>
                <a:lnTo>
                  <a:pt x="1294" y="20050"/>
                </a:lnTo>
                <a:lnTo>
                  <a:pt x="2328" y="17463"/>
                </a:lnTo>
                <a:lnTo>
                  <a:pt x="3493" y="15005"/>
                </a:lnTo>
                <a:lnTo>
                  <a:pt x="4915" y="12677"/>
                </a:lnTo>
                <a:lnTo>
                  <a:pt x="6597" y="10478"/>
                </a:lnTo>
                <a:lnTo>
                  <a:pt x="8408" y="8409"/>
                </a:lnTo>
                <a:lnTo>
                  <a:pt x="10478" y="6598"/>
                </a:lnTo>
                <a:lnTo>
                  <a:pt x="12677" y="4916"/>
                </a:lnTo>
                <a:lnTo>
                  <a:pt x="15005" y="3493"/>
                </a:lnTo>
                <a:lnTo>
                  <a:pt x="17592" y="2200"/>
                </a:lnTo>
                <a:lnTo>
                  <a:pt x="20179" y="1294"/>
                </a:lnTo>
                <a:lnTo>
                  <a:pt x="22895" y="647"/>
                </a:lnTo>
                <a:lnTo>
                  <a:pt x="25741" y="130"/>
                </a:lnTo>
                <a:lnTo>
                  <a:pt x="28716" y="1"/>
                </a:lnTo>
                <a:lnTo>
                  <a:pt x="28716" y="1"/>
                </a:lnTo>
                <a:lnTo>
                  <a:pt x="31562" y="130"/>
                </a:lnTo>
                <a:lnTo>
                  <a:pt x="34408" y="647"/>
                </a:lnTo>
                <a:lnTo>
                  <a:pt x="37124" y="1294"/>
                </a:lnTo>
                <a:lnTo>
                  <a:pt x="39840" y="2200"/>
                </a:lnTo>
                <a:lnTo>
                  <a:pt x="42298" y="3493"/>
                </a:lnTo>
                <a:lnTo>
                  <a:pt x="44626" y="4916"/>
                </a:lnTo>
                <a:lnTo>
                  <a:pt x="46825" y="6598"/>
                </a:lnTo>
                <a:lnTo>
                  <a:pt x="48895" y="8409"/>
                </a:lnTo>
                <a:lnTo>
                  <a:pt x="50706" y="10478"/>
                </a:lnTo>
                <a:lnTo>
                  <a:pt x="52388" y="12677"/>
                </a:lnTo>
                <a:lnTo>
                  <a:pt x="53810" y="15005"/>
                </a:lnTo>
                <a:lnTo>
                  <a:pt x="54975" y="17463"/>
                </a:lnTo>
                <a:lnTo>
                  <a:pt x="56009" y="20050"/>
                </a:lnTo>
                <a:lnTo>
                  <a:pt x="56656" y="22896"/>
                </a:lnTo>
                <a:lnTo>
                  <a:pt x="57174" y="25742"/>
                </a:lnTo>
                <a:lnTo>
                  <a:pt x="57303" y="28587"/>
                </a:lnTo>
                <a:lnTo>
                  <a:pt x="57303" y="28587"/>
                </a:lnTo>
                <a:lnTo>
                  <a:pt x="57174" y="31562"/>
                </a:lnTo>
                <a:lnTo>
                  <a:pt x="56915" y="34279"/>
                </a:lnTo>
                <a:lnTo>
                  <a:pt x="56398" y="37125"/>
                </a:lnTo>
                <a:lnTo>
                  <a:pt x="55751" y="39712"/>
                </a:lnTo>
                <a:lnTo>
                  <a:pt x="54845" y="42299"/>
                </a:lnTo>
                <a:lnTo>
                  <a:pt x="53940" y="44886"/>
                </a:lnTo>
                <a:lnTo>
                  <a:pt x="52776" y="47214"/>
                </a:lnTo>
                <a:lnTo>
                  <a:pt x="51611" y="49542"/>
                </a:lnTo>
                <a:lnTo>
                  <a:pt x="50189" y="51871"/>
                </a:lnTo>
                <a:lnTo>
                  <a:pt x="48766" y="54070"/>
                </a:lnTo>
                <a:lnTo>
                  <a:pt x="47214" y="56139"/>
                </a:lnTo>
                <a:lnTo>
                  <a:pt x="45532" y="58209"/>
                </a:lnTo>
                <a:lnTo>
                  <a:pt x="43850" y="60020"/>
                </a:lnTo>
                <a:lnTo>
                  <a:pt x="42039" y="61960"/>
                </a:lnTo>
                <a:lnTo>
                  <a:pt x="40229" y="63642"/>
                </a:lnTo>
                <a:lnTo>
                  <a:pt x="38288" y="65323"/>
                </a:lnTo>
                <a:lnTo>
                  <a:pt x="36477" y="66876"/>
                </a:lnTo>
                <a:lnTo>
                  <a:pt x="34537" y="68428"/>
                </a:lnTo>
                <a:lnTo>
                  <a:pt x="30786" y="71144"/>
                </a:lnTo>
                <a:lnTo>
                  <a:pt x="27035" y="73472"/>
                </a:lnTo>
                <a:lnTo>
                  <a:pt x="23413" y="75413"/>
                </a:lnTo>
                <a:lnTo>
                  <a:pt x="20050" y="77094"/>
                </a:lnTo>
                <a:lnTo>
                  <a:pt x="17204" y="78388"/>
                </a:lnTo>
                <a:lnTo>
                  <a:pt x="14617" y="79164"/>
                </a:lnTo>
                <a:lnTo>
                  <a:pt x="12677" y="79681"/>
                </a:lnTo>
                <a:lnTo>
                  <a:pt x="12677" y="79681"/>
                </a:lnTo>
                <a:close/>
              </a:path>
            </a:pathLst>
          </a:custGeom>
          <a:noFill/>
          <a:ln cap="rnd" cmpd="sng" w="51750">
            <a:solidFill>
              <a:srgbClr val="28363B"/>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6" name="Google Shape;266;p31"/>
          <p:cNvSpPr/>
          <p:nvPr/>
        </p:nvSpPr>
        <p:spPr>
          <a:xfrm>
            <a:off x="2304243" y="2783300"/>
            <a:ext cx="937797" cy="1306984"/>
          </a:xfrm>
          <a:custGeom>
            <a:rect b="b" l="l" r="r" t="t"/>
            <a:pathLst>
              <a:path extrusionOk="0" fill="none" h="79682" w="57174">
                <a:moveTo>
                  <a:pt x="12548" y="79681"/>
                </a:moveTo>
                <a:lnTo>
                  <a:pt x="12548" y="79681"/>
                </a:lnTo>
                <a:lnTo>
                  <a:pt x="15523" y="75283"/>
                </a:lnTo>
                <a:lnTo>
                  <a:pt x="17980" y="71403"/>
                </a:lnTo>
                <a:lnTo>
                  <a:pt x="19791" y="67910"/>
                </a:lnTo>
                <a:lnTo>
                  <a:pt x="21214" y="64806"/>
                </a:lnTo>
                <a:lnTo>
                  <a:pt x="22249" y="62090"/>
                </a:lnTo>
                <a:lnTo>
                  <a:pt x="22896" y="59891"/>
                </a:lnTo>
                <a:lnTo>
                  <a:pt x="23284" y="58080"/>
                </a:lnTo>
                <a:lnTo>
                  <a:pt x="23413" y="56786"/>
                </a:lnTo>
                <a:lnTo>
                  <a:pt x="23413" y="56786"/>
                </a:lnTo>
                <a:lnTo>
                  <a:pt x="20955" y="56139"/>
                </a:lnTo>
                <a:lnTo>
                  <a:pt x="18498" y="55363"/>
                </a:lnTo>
                <a:lnTo>
                  <a:pt x="16299" y="54458"/>
                </a:lnTo>
                <a:lnTo>
                  <a:pt x="14100" y="53294"/>
                </a:lnTo>
                <a:lnTo>
                  <a:pt x="12030" y="52000"/>
                </a:lnTo>
                <a:lnTo>
                  <a:pt x="10090" y="50448"/>
                </a:lnTo>
                <a:lnTo>
                  <a:pt x="8279" y="48896"/>
                </a:lnTo>
                <a:lnTo>
                  <a:pt x="6727" y="47085"/>
                </a:lnTo>
                <a:lnTo>
                  <a:pt x="5174" y="45144"/>
                </a:lnTo>
                <a:lnTo>
                  <a:pt x="3881" y="43075"/>
                </a:lnTo>
                <a:lnTo>
                  <a:pt x="2717" y="40876"/>
                </a:lnTo>
                <a:lnTo>
                  <a:pt x="1811" y="38547"/>
                </a:lnTo>
                <a:lnTo>
                  <a:pt x="1035" y="36219"/>
                </a:lnTo>
                <a:lnTo>
                  <a:pt x="388" y="33761"/>
                </a:lnTo>
                <a:lnTo>
                  <a:pt x="130" y="31174"/>
                </a:lnTo>
                <a:lnTo>
                  <a:pt x="0" y="28587"/>
                </a:lnTo>
                <a:lnTo>
                  <a:pt x="0" y="28587"/>
                </a:lnTo>
                <a:lnTo>
                  <a:pt x="130" y="25742"/>
                </a:lnTo>
                <a:lnTo>
                  <a:pt x="518" y="22896"/>
                </a:lnTo>
                <a:lnTo>
                  <a:pt x="1294" y="20050"/>
                </a:lnTo>
                <a:lnTo>
                  <a:pt x="2199" y="17463"/>
                </a:lnTo>
                <a:lnTo>
                  <a:pt x="3364" y="15005"/>
                </a:lnTo>
                <a:lnTo>
                  <a:pt x="4786" y="12677"/>
                </a:lnTo>
                <a:lnTo>
                  <a:pt x="6468" y="10478"/>
                </a:lnTo>
                <a:lnTo>
                  <a:pt x="8279" y="8409"/>
                </a:lnTo>
                <a:lnTo>
                  <a:pt x="10349" y="6598"/>
                </a:lnTo>
                <a:lnTo>
                  <a:pt x="12548" y="4916"/>
                </a:lnTo>
                <a:lnTo>
                  <a:pt x="14876" y="3493"/>
                </a:lnTo>
                <a:lnTo>
                  <a:pt x="17463" y="2200"/>
                </a:lnTo>
                <a:lnTo>
                  <a:pt x="20050" y="1294"/>
                </a:lnTo>
                <a:lnTo>
                  <a:pt x="22766" y="647"/>
                </a:lnTo>
                <a:lnTo>
                  <a:pt x="25612" y="130"/>
                </a:lnTo>
                <a:lnTo>
                  <a:pt x="28587" y="1"/>
                </a:lnTo>
                <a:lnTo>
                  <a:pt x="28587" y="1"/>
                </a:lnTo>
                <a:lnTo>
                  <a:pt x="31433" y="130"/>
                </a:lnTo>
                <a:lnTo>
                  <a:pt x="34279" y="647"/>
                </a:lnTo>
                <a:lnTo>
                  <a:pt x="37124" y="1294"/>
                </a:lnTo>
                <a:lnTo>
                  <a:pt x="39711" y="2200"/>
                </a:lnTo>
                <a:lnTo>
                  <a:pt x="42169" y="3493"/>
                </a:lnTo>
                <a:lnTo>
                  <a:pt x="44627" y="4916"/>
                </a:lnTo>
                <a:lnTo>
                  <a:pt x="46826" y="6598"/>
                </a:lnTo>
                <a:lnTo>
                  <a:pt x="48766" y="8409"/>
                </a:lnTo>
                <a:lnTo>
                  <a:pt x="50706" y="10478"/>
                </a:lnTo>
                <a:lnTo>
                  <a:pt x="52259" y="12677"/>
                </a:lnTo>
                <a:lnTo>
                  <a:pt x="53681" y="15005"/>
                </a:lnTo>
                <a:lnTo>
                  <a:pt x="54975" y="17463"/>
                </a:lnTo>
                <a:lnTo>
                  <a:pt x="55880" y="20050"/>
                </a:lnTo>
                <a:lnTo>
                  <a:pt x="56657" y="22896"/>
                </a:lnTo>
                <a:lnTo>
                  <a:pt x="57045" y="25742"/>
                </a:lnTo>
                <a:lnTo>
                  <a:pt x="57174" y="28587"/>
                </a:lnTo>
                <a:lnTo>
                  <a:pt x="57174" y="28587"/>
                </a:lnTo>
                <a:lnTo>
                  <a:pt x="57045" y="31562"/>
                </a:lnTo>
                <a:lnTo>
                  <a:pt x="56786" y="34279"/>
                </a:lnTo>
                <a:lnTo>
                  <a:pt x="56268" y="37125"/>
                </a:lnTo>
                <a:lnTo>
                  <a:pt x="55622" y="39712"/>
                </a:lnTo>
                <a:lnTo>
                  <a:pt x="54846" y="42299"/>
                </a:lnTo>
                <a:lnTo>
                  <a:pt x="53811" y="44886"/>
                </a:lnTo>
                <a:lnTo>
                  <a:pt x="52776" y="47214"/>
                </a:lnTo>
                <a:lnTo>
                  <a:pt x="51482" y="49542"/>
                </a:lnTo>
                <a:lnTo>
                  <a:pt x="50060" y="51871"/>
                </a:lnTo>
                <a:lnTo>
                  <a:pt x="48637" y="54070"/>
                </a:lnTo>
                <a:lnTo>
                  <a:pt x="47084" y="56139"/>
                </a:lnTo>
                <a:lnTo>
                  <a:pt x="45403" y="58209"/>
                </a:lnTo>
                <a:lnTo>
                  <a:pt x="43721" y="60020"/>
                </a:lnTo>
                <a:lnTo>
                  <a:pt x="41910" y="61960"/>
                </a:lnTo>
                <a:lnTo>
                  <a:pt x="40099" y="63642"/>
                </a:lnTo>
                <a:lnTo>
                  <a:pt x="38289" y="65323"/>
                </a:lnTo>
                <a:lnTo>
                  <a:pt x="36348" y="66876"/>
                </a:lnTo>
                <a:lnTo>
                  <a:pt x="34408" y="68428"/>
                </a:lnTo>
                <a:lnTo>
                  <a:pt x="30657" y="71144"/>
                </a:lnTo>
                <a:lnTo>
                  <a:pt x="26906" y="73472"/>
                </a:lnTo>
                <a:lnTo>
                  <a:pt x="23284" y="75413"/>
                </a:lnTo>
                <a:lnTo>
                  <a:pt x="20050" y="77094"/>
                </a:lnTo>
                <a:lnTo>
                  <a:pt x="17075" y="78388"/>
                </a:lnTo>
                <a:lnTo>
                  <a:pt x="14488" y="79164"/>
                </a:lnTo>
                <a:lnTo>
                  <a:pt x="12548" y="79681"/>
                </a:lnTo>
                <a:lnTo>
                  <a:pt x="12548" y="79681"/>
                </a:lnTo>
                <a:close/>
              </a:path>
            </a:pathLst>
          </a:custGeom>
          <a:noFill/>
          <a:ln cap="rnd" cmpd="sng" w="51750">
            <a:solidFill>
              <a:srgbClr val="28363B"/>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7" name="Google Shape;267;p31"/>
          <p:cNvSpPr txBox="1"/>
          <p:nvPr>
            <p:ph idx="1" type="subTitle"/>
          </p:nvPr>
        </p:nvSpPr>
        <p:spPr>
          <a:xfrm>
            <a:off x="963733" y="5198833"/>
            <a:ext cx="2592000" cy="570900"/>
          </a:xfrm>
          <a:prstGeom prst="rect">
            <a:avLst/>
          </a:prstGeom>
        </p:spPr>
        <p:txBody>
          <a:bodyPr anchorCtr="0" anchor="t" bIns="121900" lIns="121900" spcFirstLastPara="1" rIns="121900" wrap="square" tIns="121900">
            <a:normAutofit/>
          </a:bodyPr>
          <a:lstStyle>
            <a:lvl1pPr lvl="0" rtl="0" algn="ctr">
              <a:spcBef>
                <a:spcPts val="0"/>
              </a:spcBef>
              <a:spcAft>
                <a:spcPts val="0"/>
              </a:spcAft>
              <a:buSzPts val="1700"/>
              <a:buNone/>
              <a:defRPr sz="17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pic>
        <p:nvPicPr>
          <p:cNvPr id="268" name="Google Shape;268;p31"/>
          <p:cNvPicPr preferRelativeResize="0"/>
          <p:nvPr/>
        </p:nvPicPr>
        <p:blipFill rotWithShape="1">
          <a:blip r:embed="rId2">
            <a:alphaModFix amt="11000"/>
          </a:blip>
          <a:srcRect b="7136" l="-6410" r="6410" t="-3050"/>
          <a:stretch/>
        </p:blipFill>
        <p:spPr>
          <a:xfrm>
            <a:off x="6876987" y="3562800"/>
            <a:ext cx="5315012" cy="3295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888888"/>
              </a:buClr>
              <a:buSzPts val="1200"/>
              <a:buFont typeface="Calibri"/>
              <a:buNone/>
              <a:defRPr/>
            </a:lvl1pPr>
            <a:lvl2pPr indent="0" lvl="1" marL="0" algn="ctr">
              <a:spcBef>
                <a:spcPts val="0"/>
              </a:spcBef>
              <a:spcAft>
                <a:spcPts val="0"/>
              </a:spcAft>
              <a:buClr>
                <a:srgbClr val="888888"/>
              </a:buClr>
              <a:buSzPts val="1200"/>
              <a:buFont typeface="Calibri"/>
              <a:buNone/>
              <a:defRPr/>
            </a:lvl2pPr>
            <a:lvl3pPr indent="0" lvl="2" marL="0" algn="ctr">
              <a:spcBef>
                <a:spcPts val="0"/>
              </a:spcBef>
              <a:spcAft>
                <a:spcPts val="0"/>
              </a:spcAft>
              <a:buClr>
                <a:srgbClr val="888888"/>
              </a:buClr>
              <a:buSzPts val="1200"/>
              <a:buFont typeface="Calibri"/>
              <a:buNone/>
              <a:defRPr/>
            </a:lvl3pPr>
            <a:lvl4pPr indent="0" lvl="3" marL="0" algn="ctr">
              <a:spcBef>
                <a:spcPts val="0"/>
              </a:spcBef>
              <a:spcAft>
                <a:spcPts val="0"/>
              </a:spcAft>
              <a:buClr>
                <a:srgbClr val="888888"/>
              </a:buClr>
              <a:buSzPts val="1200"/>
              <a:buFont typeface="Calibri"/>
              <a:buNone/>
              <a:defRPr/>
            </a:lvl4pPr>
            <a:lvl5pPr indent="0" lvl="4" marL="0" algn="ctr">
              <a:spcBef>
                <a:spcPts val="0"/>
              </a:spcBef>
              <a:spcAft>
                <a:spcPts val="0"/>
              </a:spcAft>
              <a:buClr>
                <a:srgbClr val="888888"/>
              </a:buClr>
              <a:buSzPts val="1200"/>
              <a:buFont typeface="Calibri"/>
              <a:buNone/>
              <a:defRPr/>
            </a:lvl5pPr>
            <a:lvl6pPr indent="0" lvl="5" marL="0" algn="ctr">
              <a:spcBef>
                <a:spcPts val="0"/>
              </a:spcBef>
              <a:spcAft>
                <a:spcPts val="0"/>
              </a:spcAft>
              <a:buClr>
                <a:srgbClr val="888888"/>
              </a:buClr>
              <a:buSzPts val="1200"/>
              <a:buFont typeface="Calibri"/>
              <a:buNone/>
              <a:defRPr/>
            </a:lvl6pPr>
            <a:lvl7pPr indent="0" lvl="6" marL="0" algn="ctr">
              <a:spcBef>
                <a:spcPts val="0"/>
              </a:spcBef>
              <a:spcAft>
                <a:spcPts val="0"/>
              </a:spcAft>
              <a:buClr>
                <a:srgbClr val="888888"/>
              </a:buClr>
              <a:buSzPts val="1200"/>
              <a:buFont typeface="Calibri"/>
              <a:buNone/>
              <a:defRPr/>
            </a:lvl7pPr>
            <a:lvl8pPr indent="0" lvl="7" marL="0" algn="ctr">
              <a:spcBef>
                <a:spcPts val="0"/>
              </a:spcBef>
              <a:spcAft>
                <a:spcPts val="0"/>
              </a:spcAft>
              <a:buClr>
                <a:srgbClr val="888888"/>
              </a:buClr>
              <a:buSzPts val="1200"/>
              <a:buFont typeface="Calibri"/>
              <a:buNone/>
              <a:defRPr/>
            </a:lvl8pPr>
            <a:lvl9pPr indent="0" lvl="8" marL="0" algn="ctr">
              <a:spcBef>
                <a:spcPts val="0"/>
              </a:spcBef>
              <a:spcAft>
                <a:spcPts val="0"/>
              </a:spcAft>
              <a:buClr>
                <a:srgbClr val="888888"/>
              </a:buClr>
              <a:buSzPts val="1200"/>
              <a:buFont typeface="Calibri"/>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5">
    <p:spTree>
      <p:nvGrpSpPr>
        <p:cNvPr id="269" name="Shape 269"/>
        <p:cNvGrpSpPr/>
        <p:nvPr/>
      </p:nvGrpSpPr>
      <p:grpSpPr>
        <a:xfrm>
          <a:off x="0" y="0"/>
          <a:ext cx="0" cy="0"/>
          <a:chOff x="0" y="0"/>
          <a:chExt cx="0" cy="0"/>
        </a:xfrm>
      </p:grpSpPr>
      <p:sp>
        <p:nvSpPr>
          <p:cNvPr id="270" name="Google Shape;270;p32"/>
          <p:cNvSpPr/>
          <p:nvPr/>
        </p:nvSpPr>
        <p:spPr>
          <a:xfrm>
            <a:off x="567992" y="2249400"/>
            <a:ext cx="2647200" cy="2647200"/>
          </a:xfrm>
          <a:prstGeom prst="rect">
            <a:avLst/>
          </a:prstGeom>
          <a:solidFill>
            <a:srgbClr val="2E5E7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1" name="Google Shape;271;p32"/>
          <p:cNvSpPr/>
          <p:nvPr/>
        </p:nvSpPr>
        <p:spPr>
          <a:xfrm>
            <a:off x="3370931" y="2249400"/>
            <a:ext cx="2647200" cy="2647200"/>
          </a:xfrm>
          <a:prstGeom prst="rect">
            <a:avLst/>
          </a:prstGeom>
          <a:solidFill>
            <a:srgbClr val="FCB91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2" name="Google Shape;272;p32"/>
          <p:cNvSpPr/>
          <p:nvPr/>
        </p:nvSpPr>
        <p:spPr>
          <a:xfrm>
            <a:off x="6173869" y="2249400"/>
            <a:ext cx="2647200" cy="2647200"/>
          </a:xfrm>
          <a:prstGeom prst="rect">
            <a:avLst/>
          </a:prstGeom>
          <a:solidFill>
            <a:srgbClr val="00C7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3" name="Google Shape;273;p32"/>
          <p:cNvSpPr/>
          <p:nvPr/>
        </p:nvSpPr>
        <p:spPr>
          <a:xfrm>
            <a:off x="8976808" y="2249400"/>
            <a:ext cx="2647200" cy="2647200"/>
          </a:xfrm>
          <a:prstGeom prst="rect">
            <a:avLst/>
          </a:prstGeom>
          <a:solidFill>
            <a:srgbClr val="AADC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274" name="Google Shape;274;p32"/>
          <p:cNvGrpSpPr/>
          <p:nvPr/>
        </p:nvGrpSpPr>
        <p:grpSpPr>
          <a:xfrm>
            <a:off x="3003448" y="3266849"/>
            <a:ext cx="611985" cy="611985"/>
            <a:chOff x="4898908" y="4195167"/>
            <a:chExt cx="459000" cy="459000"/>
          </a:xfrm>
        </p:grpSpPr>
        <p:sp>
          <p:nvSpPr>
            <p:cNvPr id="275" name="Google Shape;275;p32"/>
            <p:cNvSpPr/>
            <p:nvPr/>
          </p:nvSpPr>
          <p:spPr>
            <a:xfrm>
              <a:off x="4898908" y="4195167"/>
              <a:ext cx="459000" cy="459000"/>
            </a:xfrm>
            <a:prstGeom prst="ellipse">
              <a:avLst/>
            </a:prstGeom>
            <a:solidFill>
              <a:srgbClr val="F2F2F2"/>
            </a:solidFill>
            <a:ln>
              <a:noFill/>
            </a:ln>
          </p:spPr>
          <p:txBody>
            <a:bodyPr anchorCtr="0" anchor="ctr" bIns="121900" lIns="0" spcFirstLastPara="1" rIns="0" wrap="square" tIns="121900">
              <a:noAutofit/>
            </a:bodyPr>
            <a:lstStyle/>
            <a:p>
              <a:pPr indent="0" lvl="0" marL="0" rtl="0" algn="ctr">
                <a:spcBef>
                  <a:spcPts val="0"/>
                </a:spcBef>
                <a:spcAft>
                  <a:spcPts val="0"/>
                </a:spcAft>
                <a:buNone/>
              </a:pPr>
              <a:r>
                <a:t/>
              </a:r>
              <a:endParaRPr sz="1900">
                <a:solidFill>
                  <a:srgbClr val="082D49"/>
                </a:solidFill>
              </a:endParaRPr>
            </a:p>
          </p:txBody>
        </p:sp>
        <p:sp>
          <p:nvSpPr>
            <p:cNvPr id="276" name="Google Shape;276;p32"/>
            <p:cNvSpPr/>
            <p:nvPr/>
          </p:nvSpPr>
          <p:spPr>
            <a:xfrm>
              <a:off x="5101067" y="4330887"/>
              <a:ext cx="93400" cy="187578"/>
            </a:xfrm>
            <a:custGeom>
              <a:rect b="b" l="l" r="r" t="t"/>
              <a:pathLst>
                <a:path extrusionOk="0" fill="none" h="206130" w="102637">
                  <a:moveTo>
                    <a:pt x="0" y="1"/>
                  </a:moveTo>
                  <a:lnTo>
                    <a:pt x="102637" y="103065"/>
                  </a:lnTo>
                  <a:lnTo>
                    <a:pt x="0" y="206129"/>
                  </a:lnTo>
                </a:path>
              </a:pathLst>
            </a:custGeom>
            <a:noFill/>
            <a:ln cap="rnd" cmpd="sng" w="19050">
              <a:solidFill>
                <a:srgbClr val="082D4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77" name="Google Shape;277;p32"/>
          <p:cNvGrpSpPr/>
          <p:nvPr/>
        </p:nvGrpSpPr>
        <p:grpSpPr>
          <a:xfrm>
            <a:off x="5789848" y="3266849"/>
            <a:ext cx="611985" cy="611985"/>
            <a:chOff x="4898908" y="4195167"/>
            <a:chExt cx="459000" cy="459000"/>
          </a:xfrm>
        </p:grpSpPr>
        <p:sp>
          <p:nvSpPr>
            <p:cNvPr id="278" name="Google Shape;278;p32"/>
            <p:cNvSpPr/>
            <p:nvPr/>
          </p:nvSpPr>
          <p:spPr>
            <a:xfrm>
              <a:off x="4898908" y="4195167"/>
              <a:ext cx="459000" cy="459000"/>
            </a:xfrm>
            <a:prstGeom prst="ellipse">
              <a:avLst/>
            </a:prstGeom>
            <a:solidFill>
              <a:srgbClr val="F2F2F2"/>
            </a:solidFill>
            <a:ln>
              <a:noFill/>
            </a:ln>
          </p:spPr>
          <p:txBody>
            <a:bodyPr anchorCtr="0" anchor="ctr" bIns="121900" lIns="0" spcFirstLastPara="1" rIns="0" wrap="square" tIns="121900">
              <a:noAutofit/>
            </a:bodyPr>
            <a:lstStyle/>
            <a:p>
              <a:pPr indent="0" lvl="0" marL="0" rtl="0" algn="ctr">
                <a:spcBef>
                  <a:spcPts val="0"/>
                </a:spcBef>
                <a:spcAft>
                  <a:spcPts val="0"/>
                </a:spcAft>
                <a:buNone/>
              </a:pPr>
              <a:r>
                <a:t/>
              </a:r>
              <a:endParaRPr sz="1900">
                <a:solidFill>
                  <a:srgbClr val="082D49"/>
                </a:solidFill>
              </a:endParaRPr>
            </a:p>
          </p:txBody>
        </p:sp>
        <p:sp>
          <p:nvSpPr>
            <p:cNvPr id="279" name="Google Shape;279;p32"/>
            <p:cNvSpPr/>
            <p:nvPr/>
          </p:nvSpPr>
          <p:spPr>
            <a:xfrm>
              <a:off x="5101067" y="4330887"/>
              <a:ext cx="93400" cy="187578"/>
            </a:xfrm>
            <a:custGeom>
              <a:rect b="b" l="l" r="r" t="t"/>
              <a:pathLst>
                <a:path extrusionOk="0" fill="none" h="206130" w="102637">
                  <a:moveTo>
                    <a:pt x="0" y="1"/>
                  </a:moveTo>
                  <a:lnTo>
                    <a:pt x="102637" y="103065"/>
                  </a:lnTo>
                  <a:lnTo>
                    <a:pt x="0" y="206129"/>
                  </a:lnTo>
                </a:path>
              </a:pathLst>
            </a:custGeom>
            <a:noFill/>
            <a:ln cap="rnd" cmpd="sng" w="19050">
              <a:solidFill>
                <a:srgbClr val="082D4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grpSp>
        <p:nvGrpSpPr>
          <p:cNvPr id="280" name="Google Shape;280;p32"/>
          <p:cNvGrpSpPr/>
          <p:nvPr/>
        </p:nvGrpSpPr>
        <p:grpSpPr>
          <a:xfrm>
            <a:off x="8576248" y="3266849"/>
            <a:ext cx="611985" cy="611985"/>
            <a:chOff x="4898908" y="4195167"/>
            <a:chExt cx="459000" cy="459000"/>
          </a:xfrm>
        </p:grpSpPr>
        <p:sp>
          <p:nvSpPr>
            <p:cNvPr id="281" name="Google Shape;281;p32"/>
            <p:cNvSpPr/>
            <p:nvPr/>
          </p:nvSpPr>
          <p:spPr>
            <a:xfrm>
              <a:off x="4898908" y="4195167"/>
              <a:ext cx="459000" cy="459000"/>
            </a:xfrm>
            <a:prstGeom prst="ellipse">
              <a:avLst/>
            </a:prstGeom>
            <a:solidFill>
              <a:srgbClr val="F2F2F2"/>
            </a:solidFill>
            <a:ln>
              <a:noFill/>
            </a:ln>
          </p:spPr>
          <p:txBody>
            <a:bodyPr anchorCtr="0" anchor="ctr" bIns="121900" lIns="0" spcFirstLastPara="1" rIns="0" wrap="square" tIns="121900">
              <a:noAutofit/>
            </a:bodyPr>
            <a:lstStyle/>
            <a:p>
              <a:pPr indent="0" lvl="0" marL="0" rtl="0" algn="ctr">
                <a:spcBef>
                  <a:spcPts val="0"/>
                </a:spcBef>
                <a:spcAft>
                  <a:spcPts val="0"/>
                </a:spcAft>
                <a:buNone/>
              </a:pPr>
              <a:r>
                <a:t/>
              </a:r>
              <a:endParaRPr sz="1900">
                <a:solidFill>
                  <a:srgbClr val="082D49"/>
                </a:solidFill>
              </a:endParaRPr>
            </a:p>
          </p:txBody>
        </p:sp>
        <p:sp>
          <p:nvSpPr>
            <p:cNvPr id="282" name="Google Shape;282;p32"/>
            <p:cNvSpPr/>
            <p:nvPr/>
          </p:nvSpPr>
          <p:spPr>
            <a:xfrm>
              <a:off x="5101067" y="4330887"/>
              <a:ext cx="93400" cy="187578"/>
            </a:xfrm>
            <a:custGeom>
              <a:rect b="b" l="l" r="r" t="t"/>
              <a:pathLst>
                <a:path extrusionOk="0" fill="none" h="206130" w="102637">
                  <a:moveTo>
                    <a:pt x="0" y="1"/>
                  </a:moveTo>
                  <a:lnTo>
                    <a:pt x="102637" y="103065"/>
                  </a:lnTo>
                  <a:lnTo>
                    <a:pt x="0" y="206129"/>
                  </a:lnTo>
                </a:path>
              </a:pathLst>
            </a:custGeom>
            <a:noFill/>
            <a:ln cap="rnd" cmpd="sng" w="19050">
              <a:solidFill>
                <a:srgbClr val="082D49"/>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83" name="Google Shape;283;p32"/>
          <p:cNvSpPr txBox="1"/>
          <p:nvPr/>
        </p:nvSpPr>
        <p:spPr>
          <a:xfrm>
            <a:off x="717167" y="3279000"/>
            <a:ext cx="2308500" cy="5952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2300">
              <a:solidFill>
                <a:schemeClr val="lt1"/>
              </a:solidFill>
              <a:latin typeface="Roboto Light"/>
              <a:ea typeface="Roboto Light"/>
              <a:cs typeface="Roboto Light"/>
              <a:sym typeface="Roboto Light"/>
            </a:endParaRPr>
          </a:p>
        </p:txBody>
      </p:sp>
      <p:sp>
        <p:nvSpPr>
          <p:cNvPr id="284" name="Google Shape;284;p32"/>
          <p:cNvSpPr txBox="1"/>
          <p:nvPr/>
        </p:nvSpPr>
        <p:spPr>
          <a:xfrm>
            <a:off x="3603883" y="3279000"/>
            <a:ext cx="2308500" cy="5952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2300">
              <a:solidFill>
                <a:schemeClr val="dk1"/>
              </a:solidFill>
              <a:latin typeface="Roboto Light"/>
              <a:ea typeface="Roboto Light"/>
              <a:cs typeface="Roboto Light"/>
              <a:sym typeface="Roboto Light"/>
            </a:endParaRPr>
          </a:p>
        </p:txBody>
      </p:sp>
      <p:sp>
        <p:nvSpPr>
          <p:cNvPr id="285" name="Google Shape;285;p32"/>
          <p:cNvSpPr txBox="1"/>
          <p:nvPr/>
        </p:nvSpPr>
        <p:spPr>
          <a:xfrm>
            <a:off x="9188383" y="3279000"/>
            <a:ext cx="2308500" cy="5952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2300">
              <a:solidFill>
                <a:schemeClr val="dk1"/>
              </a:solidFill>
              <a:latin typeface="Roboto Light"/>
              <a:ea typeface="Roboto Light"/>
              <a:cs typeface="Roboto Light"/>
              <a:sym typeface="Roboto Light"/>
            </a:endParaRPr>
          </a:p>
        </p:txBody>
      </p:sp>
      <p:sp>
        <p:nvSpPr>
          <p:cNvPr id="286" name="Google Shape;286;p32"/>
          <p:cNvSpPr txBox="1"/>
          <p:nvPr/>
        </p:nvSpPr>
        <p:spPr>
          <a:xfrm>
            <a:off x="6343250" y="3279000"/>
            <a:ext cx="2308500" cy="5952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2300">
              <a:solidFill>
                <a:schemeClr val="dk1"/>
              </a:solidFill>
              <a:latin typeface="Roboto Light"/>
              <a:ea typeface="Roboto Light"/>
              <a:cs typeface="Roboto Light"/>
              <a:sym typeface="Roboto Light"/>
            </a:endParaRPr>
          </a:p>
        </p:txBody>
      </p:sp>
      <p:sp>
        <p:nvSpPr>
          <p:cNvPr id="287" name="Google Shape;287;p32"/>
          <p:cNvSpPr txBox="1"/>
          <p:nvPr>
            <p:ph type="title"/>
          </p:nvPr>
        </p:nvSpPr>
        <p:spPr>
          <a:xfrm>
            <a:off x="67" y="169867"/>
            <a:ext cx="121920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288" name="Google Shape;288;p32"/>
          <p:cNvSpPr txBox="1"/>
          <p:nvPr>
            <p:ph idx="2" type="title"/>
          </p:nvPr>
        </p:nvSpPr>
        <p:spPr>
          <a:xfrm>
            <a:off x="-8000" y="687033"/>
            <a:ext cx="122247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27">
    <p:bg>
      <p:bgPr>
        <a:solidFill>
          <a:srgbClr val="FFFFFF"/>
        </a:solidFill>
      </p:bgPr>
    </p:bg>
    <p:spTree>
      <p:nvGrpSpPr>
        <p:cNvPr id="289" name="Shape 289"/>
        <p:cNvGrpSpPr/>
        <p:nvPr/>
      </p:nvGrpSpPr>
      <p:grpSpPr>
        <a:xfrm>
          <a:off x="0" y="0"/>
          <a:ext cx="0" cy="0"/>
          <a:chOff x="0" y="0"/>
          <a:chExt cx="0" cy="0"/>
        </a:xfrm>
      </p:grpSpPr>
      <p:sp>
        <p:nvSpPr>
          <p:cNvPr id="290" name="Google Shape;290;p33"/>
          <p:cNvSpPr/>
          <p:nvPr/>
        </p:nvSpPr>
        <p:spPr>
          <a:xfrm flipH="1">
            <a:off x="8444400" y="1897257"/>
            <a:ext cx="3237900" cy="4238100"/>
          </a:xfrm>
          <a:prstGeom prst="round2DiagRect">
            <a:avLst>
              <a:gd fmla="val 16667" name="adj1"/>
              <a:gd fmla="val 0" name="adj2"/>
            </a:avLst>
          </a:prstGeom>
          <a:solidFill>
            <a:srgbClr val="F3F3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1" name="Google Shape;291;p33"/>
          <p:cNvSpPr txBox="1"/>
          <p:nvPr/>
        </p:nvSpPr>
        <p:spPr>
          <a:xfrm>
            <a:off x="8479667" y="2542993"/>
            <a:ext cx="3162000" cy="3592500"/>
          </a:xfrm>
          <a:prstGeom prst="rect">
            <a:avLst/>
          </a:prstGeom>
          <a:noFill/>
          <a:ln>
            <a:noFill/>
          </a:ln>
        </p:spPr>
        <p:txBody>
          <a:bodyPr anchorCtr="0" anchor="t" bIns="243825" lIns="243825" spcFirstLastPara="1" rIns="243825" wrap="square" tIns="243825">
            <a:noAutofit/>
          </a:bodyPr>
          <a:lstStyle/>
          <a:p>
            <a:pPr indent="0" lvl="0" marL="0" rtl="0" algn="l">
              <a:lnSpc>
                <a:spcPct val="115000"/>
              </a:lnSpc>
              <a:spcBef>
                <a:spcPts val="0"/>
              </a:spcBef>
              <a:spcAft>
                <a:spcPts val="0"/>
              </a:spcAft>
              <a:buNone/>
            </a:pPr>
            <a:r>
              <a:t/>
            </a:r>
            <a:endParaRPr sz="1900">
              <a:latin typeface="Roboto Light"/>
              <a:ea typeface="Roboto Light"/>
              <a:cs typeface="Roboto Light"/>
              <a:sym typeface="Roboto Light"/>
            </a:endParaRPr>
          </a:p>
        </p:txBody>
      </p:sp>
      <p:sp>
        <p:nvSpPr>
          <p:cNvPr id="292" name="Google Shape;292;p33"/>
          <p:cNvSpPr/>
          <p:nvPr/>
        </p:nvSpPr>
        <p:spPr>
          <a:xfrm>
            <a:off x="8443599" y="1793467"/>
            <a:ext cx="3236400" cy="635700"/>
          </a:xfrm>
          <a:prstGeom prst="roundRect">
            <a:avLst>
              <a:gd fmla="val 13342" name="adj"/>
            </a:avLst>
          </a:prstGeom>
          <a:solidFill>
            <a:srgbClr val="04346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000000"/>
              </a:solidFill>
              <a:latin typeface="Roboto Light"/>
              <a:ea typeface="Roboto Light"/>
              <a:cs typeface="Roboto Light"/>
              <a:sym typeface="Roboto Light"/>
            </a:endParaRPr>
          </a:p>
        </p:txBody>
      </p:sp>
      <p:sp>
        <p:nvSpPr>
          <p:cNvPr id="293" name="Google Shape;293;p33"/>
          <p:cNvSpPr/>
          <p:nvPr/>
        </p:nvSpPr>
        <p:spPr>
          <a:xfrm flipH="1">
            <a:off x="623733" y="1896064"/>
            <a:ext cx="3237900" cy="4238100"/>
          </a:xfrm>
          <a:prstGeom prst="round2DiagRect">
            <a:avLst>
              <a:gd fmla="val 16667" name="adj1"/>
              <a:gd fmla="val 0" name="adj2"/>
            </a:avLst>
          </a:prstGeom>
          <a:solidFill>
            <a:srgbClr val="F3F3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4" name="Google Shape;294;p33"/>
          <p:cNvSpPr txBox="1"/>
          <p:nvPr/>
        </p:nvSpPr>
        <p:spPr>
          <a:xfrm>
            <a:off x="659000" y="2541965"/>
            <a:ext cx="3162000" cy="3592500"/>
          </a:xfrm>
          <a:prstGeom prst="rect">
            <a:avLst/>
          </a:prstGeom>
          <a:noFill/>
          <a:ln>
            <a:noFill/>
          </a:ln>
        </p:spPr>
        <p:txBody>
          <a:bodyPr anchorCtr="0" anchor="t" bIns="243825" lIns="243825" spcFirstLastPara="1" rIns="243825" wrap="square" tIns="243825">
            <a:noAutofit/>
          </a:bodyPr>
          <a:lstStyle/>
          <a:p>
            <a:pPr indent="0" lvl="0" marL="0" rtl="0" algn="l">
              <a:lnSpc>
                <a:spcPct val="115000"/>
              </a:lnSpc>
              <a:spcBef>
                <a:spcPts val="0"/>
              </a:spcBef>
              <a:spcAft>
                <a:spcPts val="0"/>
              </a:spcAft>
              <a:buNone/>
            </a:pPr>
            <a:r>
              <a:t/>
            </a:r>
            <a:endParaRPr sz="1900">
              <a:latin typeface="Roboto Light"/>
              <a:ea typeface="Roboto Light"/>
              <a:cs typeface="Roboto Light"/>
              <a:sym typeface="Roboto Light"/>
            </a:endParaRPr>
          </a:p>
        </p:txBody>
      </p:sp>
      <p:sp>
        <p:nvSpPr>
          <p:cNvPr id="295" name="Google Shape;295;p33"/>
          <p:cNvSpPr/>
          <p:nvPr/>
        </p:nvSpPr>
        <p:spPr>
          <a:xfrm>
            <a:off x="624432" y="1793467"/>
            <a:ext cx="3236400" cy="635700"/>
          </a:xfrm>
          <a:prstGeom prst="roundRect">
            <a:avLst>
              <a:gd fmla="val 13342" name="adj"/>
            </a:avLst>
          </a:prstGeom>
          <a:solidFill>
            <a:srgbClr val="2E5E7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800"/>
              <a:buFont typeface="Arial"/>
              <a:buNone/>
            </a:pPr>
            <a:r>
              <a:t/>
            </a:r>
            <a:endParaRPr i="0" sz="2800" u="none" cap="none" strike="noStrike">
              <a:solidFill>
                <a:schemeClr val="lt1"/>
              </a:solidFill>
              <a:latin typeface="Roboto"/>
              <a:ea typeface="Roboto"/>
              <a:cs typeface="Roboto"/>
              <a:sym typeface="Roboto"/>
            </a:endParaRPr>
          </a:p>
        </p:txBody>
      </p:sp>
      <p:sp>
        <p:nvSpPr>
          <p:cNvPr id="296" name="Google Shape;296;p33"/>
          <p:cNvSpPr/>
          <p:nvPr/>
        </p:nvSpPr>
        <p:spPr>
          <a:xfrm flipH="1">
            <a:off x="4541150" y="1896064"/>
            <a:ext cx="3237900" cy="4238100"/>
          </a:xfrm>
          <a:prstGeom prst="round2DiagRect">
            <a:avLst>
              <a:gd fmla="val 16667" name="adj1"/>
              <a:gd fmla="val 0" name="adj2"/>
            </a:avLst>
          </a:prstGeom>
          <a:solidFill>
            <a:srgbClr val="F3F3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7" name="Google Shape;297;p33"/>
          <p:cNvSpPr txBox="1"/>
          <p:nvPr/>
        </p:nvSpPr>
        <p:spPr>
          <a:xfrm>
            <a:off x="4576417" y="2541981"/>
            <a:ext cx="3162000" cy="3592500"/>
          </a:xfrm>
          <a:prstGeom prst="rect">
            <a:avLst/>
          </a:prstGeom>
          <a:noFill/>
          <a:ln>
            <a:noFill/>
          </a:ln>
        </p:spPr>
        <p:txBody>
          <a:bodyPr anchorCtr="0" anchor="t" bIns="243825" lIns="243825" spcFirstLastPara="1" rIns="243825" wrap="square" tIns="243825">
            <a:noAutofit/>
          </a:bodyPr>
          <a:lstStyle/>
          <a:p>
            <a:pPr indent="0" lvl="0" marL="0" rtl="0" algn="l">
              <a:lnSpc>
                <a:spcPct val="115000"/>
              </a:lnSpc>
              <a:spcBef>
                <a:spcPts val="0"/>
              </a:spcBef>
              <a:spcAft>
                <a:spcPts val="0"/>
              </a:spcAft>
              <a:buNone/>
            </a:pPr>
            <a:r>
              <a:t/>
            </a:r>
            <a:endParaRPr sz="1900">
              <a:latin typeface="Roboto Light"/>
              <a:ea typeface="Roboto Light"/>
              <a:cs typeface="Roboto Light"/>
              <a:sym typeface="Roboto Light"/>
            </a:endParaRPr>
          </a:p>
        </p:txBody>
      </p:sp>
      <p:sp>
        <p:nvSpPr>
          <p:cNvPr id="298" name="Google Shape;298;p33"/>
          <p:cNvSpPr txBox="1"/>
          <p:nvPr/>
        </p:nvSpPr>
        <p:spPr>
          <a:xfrm>
            <a:off x="4488950" y="1793333"/>
            <a:ext cx="3123300" cy="635700"/>
          </a:xfrm>
          <a:prstGeom prst="rect">
            <a:avLst/>
          </a:prstGeom>
          <a:noFill/>
          <a:ln>
            <a:noFill/>
          </a:ln>
        </p:spPr>
        <p:txBody>
          <a:bodyPr anchorCtr="0" anchor="t" bIns="121900" lIns="182875" spcFirstLastPara="1" rIns="121900" wrap="square" tIns="121900">
            <a:noAutofit/>
          </a:bodyPr>
          <a:lstStyle/>
          <a:p>
            <a:pPr indent="0" lvl="0" marL="0" rtl="0" algn="l">
              <a:spcBef>
                <a:spcPts val="0"/>
              </a:spcBef>
              <a:spcAft>
                <a:spcPts val="0"/>
              </a:spcAft>
              <a:buNone/>
            </a:pPr>
            <a:r>
              <a:t/>
            </a:r>
            <a:endParaRPr sz="1900">
              <a:solidFill>
                <a:srgbClr val="28363B"/>
              </a:solidFill>
              <a:latin typeface="Roboto Medium"/>
              <a:ea typeface="Roboto Medium"/>
              <a:cs typeface="Roboto Medium"/>
              <a:sym typeface="Roboto Medium"/>
            </a:endParaRPr>
          </a:p>
        </p:txBody>
      </p:sp>
      <p:sp>
        <p:nvSpPr>
          <p:cNvPr id="299" name="Google Shape;299;p33"/>
          <p:cNvSpPr txBox="1"/>
          <p:nvPr/>
        </p:nvSpPr>
        <p:spPr>
          <a:xfrm>
            <a:off x="8406367" y="1793333"/>
            <a:ext cx="3098400" cy="635700"/>
          </a:xfrm>
          <a:prstGeom prst="rect">
            <a:avLst/>
          </a:prstGeom>
          <a:noFill/>
          <a:ln>
            <a:noFill/>
          </a:ln>
        </p:spPr>
        <p:txBody>
          <a:bodyPr anchorCtr="0" anchor="t" bIns="121900" lIns="182875" spcFirstLastPara="1" rIns="121900" wrap="square" tIns="121900">
            <a:noAutofit/>
          </a:bodyPr>
          <a:lstStyle/>
          <a:p>
            <a:pPr indent="0" lvl="0" marL="0" rtl="0" algn="l">
              <a:spcBef>
                <a:spcPts val="0"/>
              </a:spcBef>
              <a:spcAft>
                <a:spcPts val="0"/>
              </a:spcAft>
              <a:buNone/>
            </a:pPr>
            <a:r>
              <a:t/>
            </a:r>
            <a:endParaRPr sz="1900">
              <a:solidFill>
                <a:schemeClr val="lt1"/>
              </a:solidFill>
              <a:latin typeface="Roboto"/>
              <a:ea typeface="Roboto"/>
              <a:cs typeface="Roboto"/>
              <a:sym typeface="Roboto"/>
            </a:endParaRPr>
          </a:p>
        </p:txBody>
      </p:sp>
      <p:sp>
        <p:nvSpPr>
          <p:cNvPr id="300" name="Google Shape;300;p33"/>
          <p:cNvSpPr/>
          <p:nvPr/>
        </p:nvSpPr>
        <p:spPr>
          <a:xfrm>
            <a:off x="4532149" y="1793467"/>
            <a:ext cx="3236400" cy="635700"/>
          </a:xfrm>
          <a:prstGeom prst="roundRect">
            <a:avLst>
              <a:gd fmla="val 13342" name="adj"/>
            </a:avLst>
          </a:prstGeom>
          <a:solidFill>
            <a:srgbClr val="FCB91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800"/>
              <a:buFont typeface="Arial"/>
              <a:buNone/>
            </a:pPr>
            <a:r>
              <a:t/>
            </a:r>
            <a:endParaRPr i="0" sz="2800" u="none" cap="none" strike="noStrike">
              <a:solidFill>
                <a:srgbClr val="000000"/>
              </a:solidFill>
              <a:latin typeface="Roboto"/>
              <a:ea typeface="Roboto"/>
              <a:cs typeface="Roboto"/>
              <a:sym typeface="Roboto"/>
            </a:endParaRPr>
          </a:p>
        </p:txBody>
      </p:sp>
      <p:sp>
        <p:nvSpPr>
          <p:cNvPr id="301" name="Google Shape;301;p33"/>
          <p:cNvSpPr txBox="1"/>
          <p:nvPr>
            <p:ph type="title"/>
          </p:nvPr>
        </p:nvSpPr>
        <p:spPr>
          <a:xfrm>
            <a:off x="67" y="169867"/>
            <a:ext cx="121920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02" name="Google Shape;302;p33"/>
          <p:cNvSpPr txBox="1"/>
          <p:nvPr>
            <p:ph idx="2" type="title"/>
          </p:nvPr>
        </p:nvSpPr>
        <p:spPr>
          <a:xfrm>
            <a:off x="-8000" y="687033"/>
            <a:ext cx="122247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27_1">
    <p:bg>
      <p:bgPr>
        <a:solidFill>
          <a:srgbClr val="FFFFFF"/>
        </a:solidFill>
      </p:bgPr>
    </p:bg>
    <p:spTree>
      <p:nvGrpSpPr>
        <p:cNvPr id="303" name="Shape 303"/>
        <p:cNvGrpSpPr/>
        <p:nvPr/>
      </p:nvGrpSpPr>
      <p:grpSpPr>
        <a:xfrm>
          <a:off x="0" y="0"/>
          <a:ext cx="0" cy="0"/>
          <a:chOff x="0" y="0"/>
          <a:chExt cx="0" cy="0"/>
        </a:xfrm>
      </p:grpSpPr>
      <p:sp>
        <p:nvSpPr>
          <p:cNvPr id="304" name="Google Shape;304;p34"/>
          <p:cNvSpPr/>
          <p:nvPr/>
        </p:nvSpPr>
        <p:spPr>
          <a:xfrm flipH="1">
            <a:off x="682455" y="2377467"/>
            <a:ext cx="3237900" cy="3550500"/>
          </a:xfrm>
          <a:prstGeom prst="round2DiagRect">
            <a:avLst>
              <a:gd fmla="val 16667" name="adj1"/>
              <a:gd fmla="val 0" name="adj2"/>
            </a:avLst>
          </a:prstGeom>
          <a:solidFill>
            <a:srgbClr val="F3F3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305" name="Google Shape;305;p34"/>
          <p:cNvGrpSpPr/>
          <p:nvPr/>
        </p:nvGrpSpPr>
        <p:grpSpPr>
          <a:xfrm>
            <a:off x="682378" y="1587237"/>
            <a:ext cx="711186" cy="711306"/>
            <a:chOff x="457200" y="1378813"/>
            <a:chExt cx="695400" cy="695450"/>
          </a:xfrm>
        </p:grpSpPr>
        <p:sp>
          <p:nvSpPr>
            <p:cNvPr id="306" name="Google Shape;306;p34"/>
            <p:cNvSpPr/>
            <p:nvPr/>
          </p:nvSpPr>
          <p:spPr>
            <a:xfrm>
              <a:off x="457200" y="1378813"/>
              <a:ext cx="695400" cy="621300"/>
            </a:xfrm>
            <a:prstGeom prst="roundRect">
              <a:avLst>
                <a:gd fmla="val 16667" name="adj"/>
              </a:avLst>
            </a:prstGeom>
            <a:solidFill>
              <a:schemeClr val="dk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Roboto Light"/>
                  <a:ea typeface="Roboto Light"/>
                  <a:cs typeface="Roboto Light"/>
                  <a:sym typeface="Roboto Light"/>
                </a:rPr>
                <a:t>01</a:t>
              </a:r>
              <a:endParaRPr b="0" i="0" sz="2800" u="none" cap="none" strike="noStrike">
                <a:solidFill>
                  <a:schemeClr val="lt1"/>
                </a:solidFill>
                <a:latin typeface="Roboto Light"/>
                <a:ea typeface="Roboto Light"/>
                <a:cs typeface="Roboto Light"/>
                <a:sym typeface="Roboto Light"/>
              </a:endParaRPr>
            </a:p>
          </p:txBody>
        </p:sp>
        <p:sp>
          <p:nvSpPr>
            <p:cNvPr id="307" name="Google Shape;307;p34"/>
            <p:cNvSpPr/>
            <p:nvPr/>
          </p:nvSpPr>
          <p:spPr>
            <a:xfrm rot="10800000">
              <a:off x="634726" y="1885638"/>
              <a:ext cx="340325" cy="188625"/>
            </a:xfrm>
            <a:prstGeom prst="flowChartExtra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Arial"/>
                <a:ea typeface="Arial"/>
                <a:cs typeface="Arial"/>
                <a:sym typeface="Arial"/>
              </a:endParaRPr>
            </a:p>
          </p:txBody>
        </p:sp>
      </p:grpSp>
      <p:grpSp>
        <p:nvGrpSpPr>
          <p:cNvPr id="308" name="Google Shape;308;p34"/>
          <p:cNvGrpSpPr/>
          <p:nvPr/>
        </p:nvGrpSpPr>
        <p:grpSpPr>
          <a:xfrm>
            <a:off x="4378078" y="1587237"/>
            <a:ext cx="711186" cy="711306"/>
            <a:chOff x="457200" y="1378813"/>
            <a:chExt cx="695400" cy="695450"/>
          </a:xfrm>
        </p:grpSpPr>
        <p:sp>
          <p:nvSpPr>
            <p:cNvPr id="309" name="Google Shape;309;p34"/>
            <p:cNvSpPr/>
            <p:nvPr/>
          </p:nvSpPr>
          <p:spPr>
            <a:xfrm>
              <a:off x="457200" y="1378813"/>
              <a:ext cx="695400" cy="621300"/>
            </a:xfrm>
            <a:prstGeom prst="roundRect">
              <a:avLst>
                <a:gd fmla="val 16667" name="adj"/>
              </a:avLst>
            </a:prstGeom>
            <a:solidFill>
              <a:schemeClr val="accent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Roboto Light"/>
                  <a:ea typeface="Roboto Light"/>
                  <a:cs typeface="Roboto Light"/>
                  <a:sym typeface="Roboto Light"/>
                </a:rPr>
                <a:t>02</a:t>
              </a:r>
              <a:endParaRPr b="0" i="0" sz="2800" u="none" cap="none" strike="noStrike">
                <a:solidFill>
                  <a:schemeClr val="dk2"/>
                </a:solidFill>
                <a:latin typeface="Roboto Light"/>
                <a:ea typeface="Roboto Light"/>
                <a:cs typeface="Roboto Light"/>
                <a:sym typeface="Roboto Light"/>
              </a:endParaRPr>
            </a:p>
          </p:txBody>
        </p:sp>
        <p:sp>
          <p:nvSpPr>
            <p:cNvPr id="310" name="Google Shape;310;p34"/>
            <p:cNvSpPr/>
            <p:nvPr/>
          </p:nvSpPr>
          <p:spPr>
            <a:xfrm rot="10800000">
              <a:off x="634726" y="1885638"/>
              <a:ext cx="340325" cy="188625"/>
            </a:xfrm>
            <a:prstGeom prst="flowChartExtra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2"/>
                </a:solidFill>
                <a:latin typeface="Arial"/>
                <a:ea typeface="Arial"/>
                <a:cs typeface="Arial"/>
                <a:sym typeface="Arial"/>
              </a:endParaRPr>
            </a:p>
          </p:txBody>
        </p:sp>
      </p:grpSp>
      <p:sp>
        <p:nvSpPr>
          <p:cNvPr id="311" name="Google Shape;311;p34"/>
          <p:cNvSpPr/>
          <p:nvPr/>
        </p:nvSpPr>
        <p:spPr>
          <a:xfrm flipH="1">
            <a:off x="4378155" y="2377467"/>
            <a:ext cx="3237900" cy="3550500"/>
          </a:xfrm>
          <a:prstGeom prst="round2DiagRect">
            <a:avLst>
              <a:gd fmla="val 16667" name="adj1"/>
              <a:gd fmla="val 0" name="adj2"/>
            </a:avLst>
          </a:prstGeom>
          <a:solidFill>
            <a:srgbClr val="F3F3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312" name="Google Shape;312;p34"/>
          <p:cNvGrpSpPr/>
          <p:nvPr/>
        </p:nvGrpSpPr>
        <p:grpSpPr>
          <a:xfrm>
            <a:off x="8251578" y="1588237"/>
            <a:ext cx="711186" cy="711306"/>
            <a:chOff x="457200" y="1378813"/>
            <a:chExt cx="695400" cy="695450"/>
          </a:xfrm>
        </p:grpSpPr>
        <p:sp>
          <p:nvSpPr>
            <p:cNvPr id="313" name="Google Shape;313;p34"/>
            <p:cNvSpPr/>
            <p:nvPr/>
          </p:nvSpPr>
          <p:spPr>
            <a:xfrm>
              <a:off x="457200" y="1378813"/>
              <a:ext cx="695400" cy="621300"/>
            </a:xfrm>
            <a:prstGeom prst="roundRect">
              <a:avLst>
                <a:gd fmla="val 16667" name="adj"/>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accent5"/>
                  </a:solidFill>
                  <a:latin typeface="Roboto Light"/>
                  <a:ea typeface="Roboto Light"/>
                  <a:cs typeface="Roboto Light"/>
                  <a:sym typeface="Roboto Light"/>
                </a:rPr>
                <a:t>03</a:t>
              </a:r>
              <a:endParaRPr b="0" i="0" sz="2800" u="none" cap="none" strike="noStrike">
                <a:solidFill>
                  <a:schemeClr val="accent5"/>
                </a:solidFill>
                <a:latin typeface="Roboto Light"/>
                <a:ea typeface="Roboto Light"/>
                <a:cs typeface="Roboto Light"/>
                <a:sym typeface="Roboto Light"/>
              </a:endParaRPr>
            </a:p>
          </p:txBody>
        </p:sp>
        <p:sp>
          <p:nvSpPr>
            <p:cNvPr id="314" name="Google Shape;314;p34"/>
            <p:cNvSpPr/>
            <p:nvPr/>
          </p:nvSpPr>
          <p:spPr>
            <a:xfrm rot="10800000">
              <a:off x="634726" y="1885638"/>
              <a:ext cx="340325" cy="188625"/>
            </a:xfrm>
            <a:prstGeom prst="flowChartExtract">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accent5"/>
                </a:solidFill>
                <a:latin typeface="Arial"/>
                <a:ea typeface="Arial"/>
                <a:cs typeface="Arial"/>
                <a:sym typeface="Arial"/>
              </a:endParaRPr>
            </a:p>
          </p:txBody>
        </p:sp>
      </p:grpSp>
      <p:sp>
        <p:nvSpPr>
          <p:cNvPr id="315" name="Google Shape;315;p34"/>
          <p:cNvSpPr/>
          <p:nvPr/>
        </p:nvSpPr>
        <p:spPr>
          <a:xfrm flipH="1">
            <a:off x="8251655" y="2378467"/>
            <a:ext cx="3237900" cy="3550500"/>
          </a:xfrm>
          <a:prstGeom prst="round2DiagRect">
            <a:avLst>
              <a:gd fmla="val 16667" name="adj1"/>
              <a:gd fmla="val 0" name="adj2"/>
            </a:avLst>
          </a:prstGeom>
          <a:solidFill>
            <a:srgbClr val="F3F3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6" name="Google Shape;316;p34"/>
          <p:cNvSpPr txBox="1"/>
          <p:nvPr>
            <p:ph type="title"/>
          </p:nvPr>
        </p:nvSpPr>
        <p:spPr>
          <a:xfrm>
            <a:off x="67" y="169867"/>
            <a:ext cx="121920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317" name="Google Shape;317;p34"/>
          <p:cNvSpPr txBox="1"/>
          <p:nvPr>
            <p:ph idx="2" type="title"/>
          </p:nvPr>
        </p:nvSpPr>
        <p:spPr>
          <a:xfrm>
            <a:off x="-8000" y="687033"/>
            <a:ext cx="122247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p:cSld name="CUSTOM_28">
    <p:bg>
      <p:bgPr>
        <a:solidFill>
          <a:srgbClr val="FFFFFF"/>
        </a:solidFill>
      </p:bgPr>
    </p:bg>
    <p:spTree>
      <p:nvGrpSpPr>
        <p:cNvPr id="318" name="Shape 318"/>
        <p:cNvGrpSpPr/>
        <p:nvPr/>
      </p:nvGrpSpPr>
      <p:grpSpPr>
        <a:xfrm>
          <a:off x="0" y="0"/>
          <a:ext cx="0" cy="0"/>
          <a:chOff x="0" y="0"/>
          <a:chExt cx="0" cy="0"/>
        </a:xfrm>
      </p:grpSpPr>
      <p:sp>
        <p:nvSpPr>
          <p:cNvPr id="319" name="Google Shape;319;p35"/>
          <p:cNvSpPr/>
          <p:nvPr/>
        </p:nvSpPr>
        <p:spPr>
          <a:xfrm>
            <a:off x="609547" y="1723957"/>
            <a:ext cx="5130900" cy="635700"/>
          </a:xfrm>
          <a:prstGeom prst="roundRect">
            <a:avLst>
              <a:gd fmla="val 16667" name="adj"/>
            </a:avLst>
          </a:prstGeom>
          <a:solidFill>
            <a:srgbClr val="2E5E73"/>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2800">
              <a:solidFill>
                <a:srgbClr val="FFFFFF"/>
              </a:solidFill>
              <a:latin typeface="Roboto Light"/>
              <a:ea typeface="Roboto Light"/>
              <a:cs typeface="Roboto Light"/>
              <a:sym typeface="Roboto Light"/>
            </a:endParaRPr>
          </a:p>
        </p:txBody>
      </p:sp>
      <p:sp>
        <p:nvSpPr>
          <p:cNvPr id="320" name="Google Shape;320;p35"/>
          <p:cNvSpPr/>
          <p:nvPr/>
        </p:nvSpPr>
        <p:spPr>
          <a:xfrm rot="10800000">
            <a:off x="791159" y="2242341"/>
            <a:ext cx="348039" cy="192926"/>
          </a:xfrm>
          <a:prstGeom prst="flowChartExtract">
            <a:avLst/>
          </a:prstGeom>
          <a:solidFill>
            <a:srgbClr val="2E5E7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FFFFFF"/>
              </a:solidFill>
            </a:endParaRPr>
          </a:p>
        </p:txBody>
      </p:sp>
      <p:sp>
        <p:nvSpPr>
          <p:cNvPr id="321" name="Google Shape;321;p35"/>
          <p:cNvSpPr/>
          <p:nvPr/>
        </p:nvSpPr>
        <p:spPr>
          <a:xfrm>
            <a:off x="6502347" y="1723974"/>
            <a:ext cx="5130900" cy="635700"/>
          </a:xfrm>
          <a:prstGeom prst="roundRect">
            <a:avLst>
              <a:gd fmla="val 16667" name="adj"/>
            </a:avLst>
          </a:prstGeom>
          <a:solidFill>
            <a:srgbClr val="043461"/>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2800">
              <a:latin typeface="Roboto Light"/>
              <a:ea typeface="Roboto Light"/>
              <a:cs typeface="Roboto Light"/>
              <a:sym typeface="Roboto Light"/>
            </a:endParaRPr>
          </a:p>
        </p:txBody>
      </p:sp>
      <p:sp>
        <p:nvSpPr>
          <p:cNvPr id="322" name="Google Shape;322;p35"/>
          <p:cNvSpPr/>
          <p:nvPr/>
        </p:nvSpPr>
        <p:spPr>
          <a:xfrm rot="10800000">
            <a:off x="6683959" y="2242358"/>
            <a:ext cx="348039" cy="192926"/>
          </a:xfrm>
          <a:prstGeom prst="flowChartExtract">
            <a:avLst/>
          </a:prstGeom>
          <a:solidFill>
            <a:srgbClr val="04346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3" name="Google Shape;323;p35"/>
          <p:cNvSpPr txBox="1"/>
          <p:nvPr/>
        </p:nvSpPr>
        <p:spPr>
          <a:xfrm>
            <a:off x="609533" y="1739740"/>
            <a:ext cx="5130900" cy="635700"/>
          </a:xfrm>
          <a:prstGeom prst="rect">
            <a:avLst/>
          </a:prstGeom>
          <a:noFill/>
          <a:ln>
            <a:noFill/>
          </a:ln>
        </p:spPr>
        <p:txBody>
          <a:bodyPr anchorCtr="0" anchor="t" bIns="0" lIns="243825" spcFirstLastPara="1" rIns="0" wrap="square" tIns="121900">
            <a:noAutofit/>
          </a:bodyPr>
          <a:lstStyle/>
          <a:p>
            <a:pPr indent="0" lvl="0" marL="0" rtl="0" algn="l">
              <a:spcBef>
                <a:spcPts val="0"/>
              </a:spcBef>
              <a:spcAft>
                <a:spcPts val="0"/>
              </a:spcAft>
              <a:buNone/>
            </a:pPr>
            <a:r>
              <a:t/>
            </a:r>
            <a:endParaRPr sz="2400">
              <a:solidFill>
                <a:srgbClr val="FFFFFF"/>
              </a:solidFill>
              <a:latin typeface="Roboto Light"/>
              <a:ea typeface="Roboto Light"/>
              <a:cs typeface="Roboto Light"/>
              <a:sym typeface="Roboto Light"/>
            </a:endParaRPr>
          </a:p>
        </p:txBody>
      </p:sp>
      <p:sp>
        <p:nvSpPr>
          <p:cNvPr id="324" name="Google Shape;324;p35"/>
          <p:cNvSpPr txBox="1"/>
          <p:nvPr/>
        </p:nvSpPr>
        <p:spPr>
          <a:xfrm>
            <a:off x="6502333" y="1746024"/>
            <a:ext cx="5130900" cy="635700"/>
          </a:xfrm>
          <a:prstGeom prst="rect">
            <a:avLst/>
          </a:prstGeom>
          <a:noFill/>
          <a:ln>
            <a:noFill/>
          </a:ln>
        </p:spPr>
        <p:txBody>
          <a:bodyPr anchorCtr="0" anchor="t" bIns="0" lIns="243825" spcFirstLastPara="1" rIns="0" wrap="square" tIns="121900">
            <a:noAutofit/>
          </a:bodyPr>
          <a:lstStyle/>
          <a:p>
            <a:pPr indent="0" lvl="0" marL="0" rtl="0" algn="l">
              <a:spcBef>
                <a:spcPts val="0"/>
              </a:spcBef>
              <a:spcAft>
                <a:spcPts val="0"/>
              </a:spcAft>
              <a:buNone/>
            </a:pPr>
            <a:r>
              <a:t/>
            </a:r>
            <a:endParaRPr sz="2400">
              <a:solidFill>
                <a:srgbClr val="FFFFFF"/>
              </a:solidFill>
              <a:latin typeface="Roboto Light"/>
              <a:ea typeface="Roboto Light"/>
              <a:cs typeface="Roboto Light"/>
              <a:sym typeface="Roboto Light"/>
            </a:endParaRPr>
          </a:p>
        </p:txBody>
      </p:sp>
      <p:sp>
        <p:nvSpPr>
          <p:cNvPr id="325" name="Google Shape;325;p35"/>
          <p:cNvSpPr txBox="1"/>
          <p:nvPr>
            <p:ph type="title"/>
          </p:nvPr>
        </p:nvSpPr>
        <p:spPr>
          <a:xfrm>
            <a:off x="722900" y="1773100"/>
            <a:ext cx="4865700" cy="524700"/>
          </a:xfrm>
          <a:prstGeom prst="rect">
            <a:avLst/>
          </a:prstGeom>
        </p:spPr>
        <p:txBody>
          <a:bodyPr anchorCtr="0" anchor="ctr" bIns="121900" lIns="487675" spcFirstLastPara="1" rIns="121900" wrap="square" tIns="121900">
            <a:noAutofit/>
          </a:bodyPr>
          <a:lstStyle>
            <a:lvl1pPr lvl="0" rtl="0">
              <a:spcBef>
                <a:spcPts val="0"/>
              </a:spcBef>
              <a:spcAft>
                <a:spcPts val="0"/>
              </a:spcAft>
              <a:buClr>
                <a:schemeClr val="lt1"/>
              </a:buClr>
              <a:buSzPts val="2400"/>
              <a:buFont typeface="Roboto Light"/>
              <a:buNone/>
              <a:defRPr b="0" sz="2400">
                <a:solidFill>
                  <a:schemeClr val="lt1"/>
                </a:solidFill>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p:txBody>
      </p:sp>
      <p:sp>
        <p:nvSpPr>
          <p:cNvPr id="326" name="Google Shape;326;p35"/>
          <p:cNvSpPr txBox="1"/>
          <p:nvPr>
            <p:ph idx="2" type="title"/>
          </p:nvPr>
        </p:nvSpPr>
        <p:spPr>
          <a:xfrm>
            <a:off x="6634933" y="1773100"/>
            <a:ext cx="4865700" cy="524700"/>
          </a:xfrm>
          <a:prstGeom prst="rect">
            <a:avLst/>
          </a:prstGeom>
        </p:spPr>
        <p:txBody>
          <a:bodyPr anchorCtr="0" anchor="ctr" bIns="121900" lIns="487675" spcFirstLastPara="1" rIns="121900" wrap="square" tIns="121900">
            <a:noAutofit/>
          </a:bodyPr>
          <a:lstStyle>
            <a:lvl1pPr lvl="0" rtl="0">
              <a:spcBef>
                <a:spcPts val="0"/>
              </a:spcBef>
              <a:spcAft>
                <a:spcPts val="0"/>
              </a:spcAft>
              <a:buClr>
                <a:schemeClr val="lt1"/>
              </a:buClr>
              <a:buSzPts val="2400"/>
              <a:buFont typeface="Roboto Light"/>
              <a:buNone/>
              <a:defRPr b="0" sz="2400">
                <a:solidFill>
                  <a:schemeClr val="lt1"/>
                </a:solidFill>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p:txBody>
      </p:sp>
      <p:sp>
        <p:nvSpPr>
          <p:cNvPr id="327" name="Google Shape;327;p35"/>
          <p:cNvSpPr txBox="1"/>
          <p:nvPr>
            <p:ph idx="3" type="title"/>
          </p:nvPr>
        </p:nvSpPr>
        <p:spPr>
          <a:xfrm>
            <a:off x="722900" y="2672467"/>
            <a:ext cx="4865700" cy="3319200"/>
          </a:xfrm>
          <a:prstGeom prst="rect">
            <a:avLst/>
          </a:prstGeom>
        </p:spPr>
        <p:txBody>
          <a:bodyPr anchorCtr="0" anchor="t" bIns="121900" lIns="487675" spcFirstLastPara="1" rIns="121900" wrap="square" tIns="121900">
            <a:noAutofit/>
          </a:bodyPr>
          <a:lstStyle>
            <a:lvl1pPr lvl="0" rtl="0">
              <a:spcBef>
                <a:spcPts val="0"/>
              </a:spcBef>
              <a:spcAft>
                <a:spcPts val="0"/>
              </a:spcAft>
              <a:buClr>
                <a:srgbClr val="2E5E73"/>
              </a:buClr>
              <a:buSzPts val="2100"/>
              <a:buFont typeface="Roboto Light"/>
              <a:buNone/>
              <a:defRPr b="0" sz="2100">
                <a:solidFill>
                  <a:srgbClr val="2E5E73"/>
                </a:solidFill>
                <a:latin typeface="Roboto Light"/>
                <a:ea typeface="Roboto Light"/>
                <a:cs typeface="Roboto Light"/>
                <a:sym typeface="Roboto Light"/>
              </a:defRPr>
            </a:lvl1pPr>
            <a:lvl2pPr lvl="1"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2pPr>
            <a:lvl3pPr lvl="2"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3pPr>
            <a:lvl4pPr lvl="3"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4pPr>
            <a:lvl5pPr lvl="4"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5pPr>
            <a:lvl6pPr lvl="5"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6pPr>
            <a:lvl7pPr lvl="6"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7pPr>
            <a:lvl8pPr lvl="7"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8pPr>
            <a:lvl9pPr lvl="8" rtl="0">
              <a:spcBef>
                <a:spcPts val="0"/>
              </a:spcBef>
              <a:spcAft>
                <a:spcPts val="0"/>
              </a:spcAft>
              <a:buClr>
                <a:srgbClr val="2E5E73"/>
              </a:buClr>
              <a:buSzPts val="2100"/>
              <a:buNone/>
              <a:defRPr sz="2100">
                <a:solidFill>
                  <a:srgbClr val="2E5E73"/>
                </a:solidFill>
                <a:latin typeface="Roboto Light"/>
                <a:ea typeface="Roboto Light"/>
                <a:cs typeface="Roboto Light"/>
                <a:sym typeface="Roboto Light"/>
              </a:defRPr>
            </a:lvl9pPr>
          </a:lstStyle>
          <a:p/>
        </p:txBody>
      </p:sp>
      <p:sp>
        <p:nvSpPr>
          <p:cNvPr id="328" name="Google Shape;328;p35"/>
          <p:cNvSpPr txBox="1"/>
          <p:nvPr>
            <p:ph idx="4" type="title"/>
          </p:nvPr>
        </p:nvSpPr>
        <p:spPr>
          <a:xfrm>
            <a:off x="6634933" y="2672467"/>
            <a:ext cx="4865700" cy="3319200"/>
          </a:xfrm>
          <a:prstGeom prst="rect">
            <a:avLst/>
          </a:prstGeom>
        </p:spPr>
        <p:txBody>
          <a:bodyPr anchorCtr="0" anchor="t" bIns="121900" lIns="487675" spcFirstLastPara="1" rIns="121900" wrap="square" tIns="121900">
            <a:noAutofit/>
          </a:bodyPr>
          <a:lstStyle>
            <a:lvl1pPr lvl="0" rtl="0">
              <a:spcBef>
                <a:spcPts val="0"/>
              </a:spcBef>
              <a:spcAft>
                <a:spcPts val="0"/>
              </a:spcAft>
              <a:buClr>
                <a:srgbClr val="043461"/>
              </a:buClr>
              <a:buSzPts val="2100"/>
              <a:buFont typeface="Roboto Light"/>
              <a:buNone/>
              <a:defRPr b="0" sz="2100">
                <a:solidFill>
                  <a:srgbClr val="043461"/>
                </a:solidFill>
                <a:latin typeface="Roboto Light"/>
                <a:ea typeface="Roboto Light"/>
                <a:cs typeface="Roboto Light"/>
                <a:sym typeface="Roboto Light"/>
              </a:defRPr>
            </a:lvl1pPr>
            <a:lvl2pPr lvl="1"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2pPr>
            <a:lvl3pPr lvl="2"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3pPr>
            <a:lvl4pPr lvl="3"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4pPr>
            <a:lvl5pPr lvl="4"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5pPr>
            <a:lvl6pPr lvl="5"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6pPr>
            <a:lvl7pPr lvl="6"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7pPr>
            <a:lvl8pPr lvl="7"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8pPr>
            <a:lvl9pPr lvl="8" rtl="0">
              <a:spcBef>
                <a:spcPts val="0"/>
              </a:spcBef>
              <a:spcAft>
                <a:spcPts val="0"/>
              </a:spcAft>
              <a:buClr>
                <a:srgbClr val="043461"/>
              </a:buClr>
              <a:buSzPts val="2100"/>
              <a:buNone/>
              <a:defRPr sz="2100">
                <a:solidFill>
                  <a:srgbClr val="043461"/>
                </a:solidFill>
                <a:latin typeface="Roboto Light"/>
                <a:ea typeface="Roboto Light"/>
                <a:cs typeface="Roboto Light"/>
                <a:sym typeface="Roboto Light"/>
              </a:defRPr>
            </a:lvl9pPr>
          </a:lstStyle>
          <a:p/>
        </p:txBody>
      </p:sp>
      <p:sp>
        <p:nvSpPr>
          <p:cNvPr id="329" name="Google Shape;329;p35"/>
          <p:cNvSpPr txBox="1"/>
          <p:nvPr>
            <p:ph idx="5" type="title"/>
          </p:nvPr>
        </p:nvSpPr>
        <p:spPr>
          <a:xfrm>
            <a:off x="67" y="169867"/>
            <a:ext cx="121920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pic>
        <p:nvPicPr>
          <p:cNvPr id="330" name="Google Shape;330;p35"/>
          <p:cNvPicPr preferRelativeResize="0"/>
          <p:nvPr/>
        </p:nvPicPr>
        <p:blipFill rotWithShape="1">
          <a:blip r:embed="rId2">
            <a:alphaModFix/>
          </a:blip>
          <a:srcRect b="0" l="0" r="0" t="0"/>
          <a:stretch/>
        </p:blipFill>
        <p:spPr>
          <a:xfrm>
            <a:off x="5740184" y="1577400"/>
            <a:ext cx="1103293" cy="4883433"/>
          </a:xfrm>
          <a:prstGeom prst="rect">
            <a:avLst/>
          </a:prstGeom>
          <a:noFill/>
          <a:ln>
            <a:noFill/>
          </a:ln>
        </p:spPr>
      </p:pic>
      <p:sp>
        <p:nvSpPr>
          <p:cNvPr id="331" name="Google Shape;331;p35"/>
          <p:cNvSpPr txBox="1"/>
          <p:nvPr>
            <p:ph idx="6" type="title"/>
          </p:nvPr>
        </p:nvSpPr>
        <p:spPr>
          <a:xfrm>
            <a:off x="-8000" y="687033"/>
            <a:ext cx="122247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6 1">
  <p:cSld name="CUSTOM_28_1">
    <p:bg>
      <p:bgPr>
        <a:solidFill>
          <a:srgbClr val="FFFFFF"/>
        </a:solidFill>
      </p:bgPr>
    </p:bg>
    <p:spTree>
      <p:nvGrpSpPr>
        <p:cNvPr id="332" name="Shape 332"/>
        <p:cNvGrpSpPr/>
        <p:nvPr/>
      </p:nvGrpSpPr>
      <p:grpSpPr>
        <a:xfrm>
          <a:off x="0" y="0"/>
          <a:ext cx="0" cy="0"/>
          <a:chOff x="0" y="0"/>
          <a:chExt cx="0" cy="0"/>
        </a:xfrm>
      </p:grpSpPr>
      <p:sp>
        <p:nvSpPr>
          <p:cNvPr id="333" name="Google Shape;333;p36"/>
          <p:cNvSpPr/>
          <p:nvPr/>
        </p:nvSpPr>
        <p:spPr>
          <a:xfrm>
            <a:off x="1478502" y="1577400"/>
            <a:ext cx="4262100" cy="635700"/>
          </a:xfrm>
          <a:prstGeom prst="roundRect">
            <a:avLst>
              <a:gd fmla="val 16667" name="adj"/>
            </a:avLst>
          </a:prstGeom>
          <a:solidFill>
            <a:schemeClr val="lt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2800">
              <a:solidFill>
                <a:srgbClr val="FFFFFF"/>
              </a:solidFill>
              <a:latin typeface="Roboto Light"/>
              <a:ea typeface="Roboto Light"/>
              <a:cs typeface="Roboto Light"/>
              <a:sym typeface="Roboto Light"/>
            </a:endParaRPr>
          </a:p>
        </p:txBody>
      </p:sp>
      <p:sp>
        <p:nvSpPr>
          <p:cNvPr id="334" name="Google Shape;334;p36"/>
          <p:cNvSpPr txBox="1"/>
          <p:nvPr>
            <p:ph type="title"/>
          </p:nvPr>
        </p:nvSpPr>
        <p:spPr>
          <a:xfrm>
            <a:off x="1572657" y="1626543"/>
            <a:ext cx="4041600" cy="524700"/>
          </a:xfrm>
          <a:prstGeom prst="rect">
            <a:avLst/>
          </a:prstGeom>
        </p:spPr>
        <p:txBody>
          <a:bodyPr anchorCtr="0" anchor="ctr" bIns="121900" lIns="121900" spcFirstLastPara="1" rIns="121900" wrap="square" tIns="121900">
            <a:noAutofit/>
          </a:bodyPr>
          <a:lstStyle>
            <a:lvl1pPr lvl="0" rtl="0">
              <a:spcBef>
                <a:spcPts val="0"/>
              </a:spcBef>
              <a:spcAft>
                <a:spcPts val="0"/>
              </a:spcAft>
              <a:buClr>
                <a:schemeClr val="dk1"/>
              </a:buClr>
              <a:buSzPts val="2400"/>
              <a:buFont typeface="Roboto Light"/>
              <a:buNone/>
              <a:defRPr b="0" sz="2400">
                <a:solidFill>
                  <a:schemeClr val="dk1"/>
                </a:solidFill>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p:txBody>
      </p:sp>
      <p:sp>
        <p:nvSpPr>
          <p:cNvPr id="335" name="Google Shape;335;p36"/>
          <p:cNvSpPr txBox="1"/>
          <p:nvPr>
            <p:ph idx="2" type="title"/>
          </p:nvPr>
        </p:nvSpPr>
        <p:spPr>
          <a:xfrm>
            <a:off x="1194967" y="2495167"/>
            <a:ext cx="4545300" cy="3496500"/>
          </a:xfrm>
          <a:prstGeom prst="rect">
            <a:avLst/>
          </a:prstGeom>
        </p:spPr>
        <p:txBody>
          <a:bodyPr anchorCtr="0" anchor="t" bIns="121900" lIns="487675" spcFirstLastPara="1" rIns="121900" wrap="square" tIns="121900">
            <a:noAutofit/>
          </a:bodyPr>
          <a:lstStyle>
            <a:lvl1pPr lvl="0" rtl="0">
              <a:spcBef>
                <a:spcPts val="0"/>
              </a:spcBef>
              <a:spcAft>
                <a:spcPts val="0"/>
              </a:spcAft>
              <a:buClr>
                <a:schemeClr val="dk1"/>
              </a:buClr>
              <a:buSzPts val="2100"/>
              <a:buFont typeface="Roboto Light"/>
              <a:buNone/>
              <a:defRPr b="0" sz="2100">
                <a:solidFill>
                  <a:schemeClr val="dk1"/>
                </a:solidFill>
                <a:latin typeface="Roboto Light"/>
                <a:ea typeface="Roboto Light"/>
                <a:cs typeface="Roboto Light"/>
                <a:sym typeface="Roboto Light"/>
              </a:defRPr>
            </a:lvl1pPr>
            <a:lvl2pPr lvl="1" rtl="0">
              <a:spcBef>
                <a:spcPts val="0"/>
              </a:spcBef>
              <a:spcAft>
                <a:spcPts val="0"/>
              </a:spcAft>
              <a:buSzPts val="2100"/>
              <a:buNone/>
              <a:defRPr sz="2100">
                <a:latin typeface="Roboto Light"/>
                <a:ea typeface="Roboto Light"/>
                <a:cs typeface="Roboto Light"/>
                <a:sym typeface="Roboto Light"/>
              </a:defRPr>
            </a:lvl2pPr>
            <a:lvl3pPr lvl="2" rtl="0">
              <a:spcBef>
                <a:spcPts val="0"/>
              </a:spcBef>
              <a:spcAft>
                <a:spcPts val="0"/>
              </a:spcAft>
              <a:buSzPts val="2100"/>
              <a:buNone/>
              <a:defRPr sz="2100">
                <a:latin typeface="Roboto Light"/>
                <a:ea typeface="Roboto Light"/>
                <a:cs typeface="Roboto Light"/>
                <a:sym typeface="Roboto Light"/>
              </a:defRPr>
            </a:lvl3pPr>
            <a:lvl4pPr lvl="3" rtl="0">
              <a:spcBef>
                <a:spcPts val="0"/>
              </a:spcBef>
              <a:spcAft>
                <a:spcPts val="0"/>
              </a:spcAft>
              <a:buSzPts val="2100"/>
              <a:buNone/>
              <a:defRPr sz="2100">
                <a:latin typeface="Roboto Light"/>
                <a:ea typeface="Roboto Light"/>
                <a:cs typeface="Roboto Light"/>
                <a:sym typeface="Roboto Light"/>
              </a:defRPr>
            </a:lvl4pPr>
            <a:lvl5pPr lvl="4" rtl="0">
              <a:spcBef>
                <a:spcPts val="0"/>
              </a:spcBef>
              <a:spcAft>
                <a:spcPts val="0"/>
              </a:spcAft>
              <a:buSzPts val="2100"/>
              <a:buNone/>
              <a:defRPr sz="2100">
                <a:latin typeface="Roboto Light"/>
                <a:ea typeface="Roboto Light"/>
                <a:cs typeface="Roboto Light"/>
                <a:sym typeface="Roboto Light"/>
              </a:defRPr>
            </a:lvl5pPr>
            <a:lvl6pPr lvl="5" rtl="0">
              <a:spcBef>
                <a:spcPts val="0"/>
              </a:spcBef>
              <a:spcAft>
                <a:spcPts val="0"/>
              </a:spcAft>
              <a:buSzPts val="2100"/>
              <a:buNone/>
              <a:defRPr sz="2100">
                <a:latin typeface="Roboto Light"/>
                <a:ea typeface="Roboto Light"/>
                <a:cs typeface="Roboto Light"/>
                <a:sym typeface="Roboto Light"/>
              </a:defRPr>
            </a:lvl6pPr>
            <a:lvl7pPr lvl="6" rtl="0">
              <a:spcBef>
                <a:spcPts val="0"/>
              </a:spcBef>
              <a:spcAft>
                <a:spcPts val="0"/>
              </a:spcAft>
              <a:buSzPts val="2100"/>
              <a:buNone/>
              <a:defRPr sz="2100">
                <a:latin typeface="Roboto Light"/>
                <a:ea typeface="Roboto Light"/>
                <a:cs typeface="Roboto Light"/>
                <a:sym typeface="Roboto Light"/>
              </a:defRPr>
            </a:lvl7pPr>
            <a:lvl8pPr lvl="7" rtl="0">
              <a:spcBef>
                <a:spcPts val="0"/>
              </a:spcBef>
              <a:spcAft>
                <a:spcPts val="0"/>
              </a:spcAft>
              <a:buSzPts val="2100"/>
              <a:buNone/>
              <a:defRPr sz="2100">
                <a:latin typeface="Roboto Light"/>
                <a:ea typeface="Roboto Light"/>
                <a:cs typeface="Roboto Light"/>
                <a:sym typeface="Roboto Light"/>
              </a:defRPr>
            </a:lvl8pPr>
            <a:lvl9pPr lvl="8" rtl="0">
              <a:spcBef>
                <a:spcPts val="0"/>
              </a:spcBef>
              <a:spcAft>
                <a:spcPts val="0"/>
              </a:spcAft>
              <a:buSzPts val="2100"/>
              <a:buNone/>
              <a:defRPr sz="2100">
                <a:latin typeface="Roboto Light"/>
                <a:ea typeface="Roboto Light"/>
                <a:cs typeface="Roboto Light"/>
                <a:sym typeface="Roboto Light"/>
              </a:defRPr>
            </a:lvl9pPr>
          </a:lstStyle>
          <a:p/>
        </p:txBody>
      </p:sp>
      <p:sp>
        <p:nvSpPr>
          <p:cNvPr id="336" name="Google Shape;336;p36"/>
          <p:cNvSpPr txBox="1"/>
          <p:nvPr>
            <p:ph idx="3" type="title"/>
          </p:nvPr>
        </p:nvSpPr>
        <p:spPr>
          <a:xfrm>
            <a:off x="7098567" y="2495167"/>
            <a:ext cx="4809900" cy="3496500"/>
          </a:xfrm>
          <a:prstGeom prst="rect">
            <a:avLst/>
          </a:prstGeom>
        </p:spPr>
        <p:txBody>
          <a:bodyPr anchorCtr="0" anchor="t" bIns="121900" lIns="487675" spcFirstLastPara="1" rIns="121900" wrap="square" tIns="121900">
            <a:noAutofit/>
          </a:bodyPr>
          <a:lstStyle>
            <a:lvl1pPr lvl="0" rtl="0">
              <a:spcBef>
                <a:spcPts val="0"/>
              </a:spcBef>
              <a:spcAft>
                <a:spcPts val="0"/>
              </a:spcAft>
              <a:buClr>
                <a:schemeClr val="dk1"/>
              </a:buClr>
              <a:buSzPts val="2100"/>
              <a:buFont typeface="Roboto Light"/>
              <a:buNone/>
              <a:defRPr b="0" sz="2100">
                <a:solidFill>
                  <a:schemeClr val="dk1"/>
                </a:solidFill>
                <a:latin typeface="Roboto Light"/>
                <a:ea typeface="Roboto Light"/>
                <a:cs typeface="Roboto Light"/>
                <a:sym typeface="Roboto Light"/>
              </a:defRPr>
            </a:lvl1pPr>
            <a:lvl2pPr lvl="1" rtl="0">
              <a:spcBef>
                <a:spcPts val="0"/>
              </a:spcBef>
              <a:spcAft>
                <a:spcPts val="0"/>
              </a:spcAft>
              <a:buSzPts val="2100"/>
              <a:buNone/>
              <a:defRPr sz="2100">
                <a:latin typeface="Roboto Light"/>
                <a:ea typeface="Roboto Light"/>
                <a:cs typeface="Roboto Light"/>
                <a:sym typeface="Roboto Light"/>
              </a:defRPr>
            </a:lvl2pPr>
            <a:lvl3pPr lvl="2" rtl="0">
              <a:spcBef>
                <a:spcPts val="0"/>
              </a:spcBef>
              <a:spcAft>
                <a:spcPts val="0"/>
              </a:spcAft>
              <a:buSzPts val="2100"/>
              <a:buNone/>
              <a:defRPr sz="2100">
                <a:latin typeface="Roboto Light"/>
                <a:ea typeface="Roboto Light"/>
                <a:cs typeface="Roboto Light"/>
                <a:sym typeface="Roboto Light"/>
              </a:defRPr>
            </a:lvl3pPr>
            <a:lvl4pPr lvl="3" rtl="0">
              <a:spcBef>
                <a:spcPts val="0"/>
              </a:spcBef>
              <a:spcAft>
                <a:spcPts val="0"/>
              </a:spcAft>
              <a:buSzPts val="2100"/>
              <a:buNone/>
              <a:defRPr sz="2100">
                <a:latin typeface="Roboto Light"/>
                <a:ea typeface="Roboto Light"/>
                <a:cs typeface="Roboto Light"/>
                <a:sym typeface="Roboto Light"/>
              </a:defRPr>
            </a:lvl4pPr>
            <a:lvl5pPr lvl="4" rtl="0">
              <a:spcBef>
                <a:spcPts val="0"/>
              </a:spcBef>
              <a:spcAft>
                <a:spcPts val="0"/>
              </a:spcAft>
              <a:buSzPts val="2100"/>
              <a:buNone/>
              <a:defRPr sz="2100">
                <a:latin typeface="Roboto Light"/>
                <a:ea typeface="Roboto Light"/>
                <a:cs typeface="Roboto Light"/>
                <a:sym typeface="Roboto Light"/>
              </a:defRPr>
            </a:lvl5pPr>
            <a:lvl6pPr lvl="5" rtl="0">
              <a:spcBef>
                <a:spcPts val="0"/>
              </a:spcBef>
              <a:spcAft>
                <a:spcPts val="0"/>
              </a:spcAft>
              <a:buSzPts val="2100"/>
              <a:buNone/>
              <a:defRPr sz="2100">
                <a:latin typeface="Roboto Light"/>
                <a:ea typeface="Roboto Light"/>
                <a:cs typeface="Roboto Light"/>
                <a:sym typeface="Roboto Light"/>
              </a:defRPr>
            </a:lvl6pPr>
            <a:lvl7pPr lvl="6" rtl="0">
              <a:spcBef>
                <a:spcPts val="0"/>
              </a:spcBef>
              <a:spcAft>
                <a:spcPts val="0"/>
              </a:spcAft>
              <a:buSzPts val="2100"/>
              <a:buNone/>
              <a:defRPr sz="2100">
                <a:latin typeface="Roboto Light"/>
                <a:ea typeface="Roboto Light"/>
                <a:cs typeface="Roboto Light"/>
                <a:sym typeface="Roboto Light"/>
              </a:defRPr>
            </a:lvl7pPr>
            <a:lvl8pPr lvl="7" rtl="0">
              <a:spcBef>
                <a:spcPts val="0"/>
              </a:spcBef>
              <a:spcAft>
                <a:spcPts val="0"/>
              </a:spcAft>
              <a:buSzPts val="2100"/>
              <a:buNone/>
              <a:defRPr sz="2100">
                <a:latin typeface="Roboto Light"/>
                <a:ea typeface="Roboto Light"/>
                <a:cs typeface="Roboto Light"/>
                <a:sym typeface="Roboto Light"/>
              </a:defRPr>
            </a:lvl8pPr>
            <a:lvl9pPr lvl="8" rtl="0">
              <a:spcBef>
                <a:spcPts val="0"/>
              </a:spcBef>
              <a:spcAft>
                <a:spcPts val="0"/>
              </a:spcAft>
              <a:buSzPts val="2100"/>
              <a:buNone/>
              <a:defRPr sz="2100">
                <a:latin typeface="Roboto Light"/>
                <a:ea typeface="Roboto Light"/>
                <a:cs typeface="Roboto Light"/>
                <a:sym typeface="Roboto Light"/>
              </a:defRPr>
            </a:lvl9pPr>
          </a:lstStyle>
          <a:p/>
        </p:txBody>
      </p:sp>
      <p:sp>
        <p:nvSpPr>
          <p:cNvPr id="337" name="Google Shape;337;p36"/>
          <p:cNvSpPr txBox="1"/>
          <p:nvPr>
            <p:ph idx="4" type="title"/>
          </p:nvPr>
        </p:nvSpPr>
        <p:spPr>
          <a:xfrm>
            <a:off x="67" y="169867"/>
            <a:ext cx="121920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pic>
        <p:nvPicPr>
          <p:cNvPr id="338" name="Google Shape;338;p36"/>
          <p:cNvPicPr preferRelativeResize="0"/>
          <p:nvPr/>
        </p:nvPicPr>
        <p:blipFill rotWithShape="1">
          <a:blip r:embed="rId2">
            <a:alphaModFix/>
          </a:blip>
          <a:srcRect b="0" l="0" r="0" t="0"/>
          <a:stretch/>
        </p:blipFill>
        <p:spPr>
          <a:xfrm>
            <a:off x="5740184" y="1577400"/>
            <a:ext cx="1103293" cy="4883433"/>
          </a:xfrm>
          <a:prstGeom prst="rect">
            <a:avLst/>
          </a:prstGeom>
          <a:noFill/>
          <a:ln>
            <a:noFill/>
          </a:ln>
        </p:spPr>
      </p:pic>
      <p:grpSp>
        <p:nvGrpSpPr>
          <p:cNvPr id="339" name="Google Shape;339;p36"/>
          <p:cNvGrpSpPr/>
          <p:nvPr/>
        </p:nvGrpSpPr>
        <p:grpSpPr>
          <a:xfrm>
            <a:off x="609544" y="1587237"/>
            <a:ext cx="711186" cy="711306"/>
            <a:chOff x="457200" y="1378813"/>
            <a:chExt cx="695400" cy="695450"/>
          </a:xfrm>
        </p:grpSpPr>
        <p:sp>
          <p:nvSpPr>
            <p:cNvPr id="340" name="Google Shape;340;p36"/>
            <p:cNvSpPr/>
            <p:nvPr/>
          </p:nvSpPr>
          <p:spPr>
            <a:xfrm>
              <a:off x="457200" y="1378813"/>
              <a:ext cx="695400" cy="621300"/>
            </a:xfrm>
            <a:prstGeom prst="roundRect">
              <a:avLst>
                <a:gd fmla="val 16667" name="adj"/>
              </a:avLst>
            </a:prstGeom>
            <a:solidFill>
              <a:schemeClr val="dk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lt1"/>
                  </a:solidFill>
                  <a:latin typeface="Roboto Light"/>
                  <a:ea typeface="Roboto Light"/>
                  <a:cs typeface="Roboto Light"/>
                  <a:sym typeface="Roboto Light"/>
                </a:rPr>
                <a:t>01</a:t>
              </a:r>
              <a:endParaRPr b="0" i="0" sz="2800" u="none" cap="none" strike="noStrike">
                <a:solidFill>
                  <a:schemeClr val="lt1"/>
                </a:solidFill>
                <a:latin typeface="Roboto Light"/>
                <a:ea typeface="Roboto Light"/>
                <a:cs typeface="Roboto Light"/>
                <a:sym typeface="Roboto Light"/>
              </a:endParaRPr>
            </a:p>
          </p:txBody>
        </p:sp>
        <p:sp>
          <p:nvSpPr>
            <p:cNvPr id="341" name="Google Shape;341;p36"/>
            <p:cNvSpPr/>
            <p:nvPr/>
          </p:nvSpPr>
          <p:spPr>
            <a:xfrm rot="10800000">
              <a:off x="634726" y="1885638"/>
              <a:ext cx="340325" cy="188625"/>
            </a:xfrm>
            <a:prstGeom prst="flowChartExtract">
              <a:avLst/>
            </a:prstGeom>
            <a:solidFill>
              <a:schemeClr val="dk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grpSp>
        <p:nvGrpSpPr>
          <p:cNvPr id="342" name="Google Shape;342;p36"/>
          <p:cNvGrpSpPr/>
          <p:nvPr/>
        </p:nvGrpSpPr>
        <p:grpSpPr>
          <a:xfrm>
            <a:off x="6502483" y="1587237"/>
            <a:ext cx="711186" cy="711306"/>
            <a:chOff x="2605668" y="1378813"/>
            <a:chExt cx="695400" cy="695450"/>
          </a:xfrm>
        </p:grpSpPr>
        <p:sp>
          <p:nvSpPr>
            <p:cNvPr id="343" name="Google Shape;343;p36"/>
            <p:cNvSpPr/>
            <p:nvPr/>
          </p:nvSpPr>
          <p:spPr>
            <a:xfrm>
              <a:off x="2605668" y="1378813"/>
              <a:ext cx="695400" cy="621300"/>
            </a:xfrm>
            <a:prstGeom prst="roundRect">
              <a:avLst>
                <a:gd fmla="val 16667" name="adj"/>
              </a:avLst>
            </a:prstGeom>
            <a:solidFill>
              <a:schemeClr val="accent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2800"/>
                <a:buFont typeface="Arial"/>
                <a:buNone/>
              </a:pPr>
              <a:r>
                <a:rPr b="0" i="0" lang="en-US" sz="2800" u="none" cap="none" strike="noStrike">
                  <a:solidFill>
                    <a:schemeClr val="dk2"/>
                  </a:solidFill>
                  <a:latin typeface="Roboto Light"/>
                  <a:ea typeface="Roboto Light"/>
                  <a:cs typeface="Roboto Light"/>
                  <a:sym typeface="Roboto Light"/>
                </a:rPr>
                <a:t>02</a:t>
              </a:r>
              <a:endParaRPr b="0" i="0" sz="2800" u="none" cap="none" strike="noStrike">
                <a:solidFill>
                  <a:schemeClr val="dk2"/>
                </a:solidFill>
                <a:latin typeface="Roboto Light"/>
                <a:ea typeface="Roboto Light"/>
                <a:cs typeface="Roboto Light"/>
                <a:sym typeface="Roboto Light"/>
              </a:endParaRPr>
            </a:p>
          </p:txBody>
        </p:sp>
        <p:sp>
          <p:nvSpPr>
            <p:cNvPr id="344" name="Google Shape;344;p36"/>
            <p:cNvSpPr/>
            <p:nvPr/>
          </p:nvSpPr>
          <p:spPr>
            <a:xfrm rot="10800000">
              <a:off x="2783210" y="1885638"/>
              <a:ext cx="340325" cy="188625"/>
            </a:xfrm>
            <a:prstGeom prst="flowChartExtra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dk2"/>
                </a:solidFill>
                <a:latin typeface="Arial"/>
                <a:ea typeface="Arial"/>
                <a:cs typeface="Arial"/>
                <a:sym typeface="Arial"/>
              </a:endParaRPr>
            </a:p>
          </p:txBody>
        </p:sp>
      </p:grpSp>
      <p:sp>
        <p:nvSpPr>
          <p:cNvPr id="345" name="Google Shape;345;p36"/>
          <p:cNvSpPr/>
          <p:nvPr/>
        </p:nvSpPr>
        <p:spPr>
          <a:xfrm>
            <a:off x="7371969" y="1577400"/>
            <a:ext cx="4262100" cy="635700"/>
          </a:xfrm>
          <a:prstGeom prst="roundRect">
            <a:avLst>
              <a:gd fmla="val 16667" name="adj"/>
            </a:avLst>
          </a:prstGeom>
          <a:solidFill>
            <a:schemeClr val="lt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sz="2800">
              <a:solidFill>
                <a:srgbClr val="FFFFFF"/>
              </a:solidFill>
              <a:latin typeface="Roboto Light"/>
              <a:ea typeface="Roboto Light"/>
              <a:cs typeface="Roboto Light"/>
              <a:sym typeface="Roboto Light"/>
            </a:endParaRPr>
          </a:p>
        </p:txBody>
      </p:sp>
      <p:sp>
        <p:nvSpPr>
          <p:cNvPr id="346" name="Google Shape;346;p36"/>
          <p:cNvSpPr txBox="1"/>
          <p:nvPr>
            <p:ph idx="5" type="title"/>
          </p:nvPr>
        </p:nvSpPr>
        <p:spPr>
          <a:xfrm>
            <a:off x="7466124" y="1626543"/>
            <a:ext cx="4041600" cy="524700"/>
          </a:xfrm>
          <a:prstGeom prst="rect">
            <a:avLst/>
          </a:prstGeom>
        </p:spPr>
        <p:txBody>
          <a:bodyPr anchorCtr="0" anchor="ctr" bIns="121900" lIns="121900" spcFirstLastPara="1" rIns="121900" wrap="square" tIns="121900">
            <a:noAutofit/>
          </a:bodyPr>
          <a:lstStyle>
            <a:lvl1pPr lvl="0" rtl="0">
              <a:spcBef>
                <a:spcPts val="0"/>
              </a:spcBef>
              <a:spcAft>
                <a:spcPts val="0"/>
              </a:spcAft>
              <a:buClr>
                <a:schemeClr val="dk1"/>
              </a:buClr>
              <a:buSzPts val="2400"/>
              <a:buFont typeface="Roboto Light"/>
              <a:buNone/>
              <a:defRPr b="0" sz="2400">
                <a:solidFill>
                  <a:schemeClr val="dk1"/>
                </a:solidFill>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p:txBody>
      </p:sp>
      <p:sp>
        <p:nvSpPr>
          <p:cNvPr id="347" name="Google Shape;347;p36"/>
          <p:cNvSpPr txBox="1"/>
          <p:nvPr>
            <p:ph idx="6" type="title"/>
          </p:nvPr>
        </p:nvSpPr>
        <p:spPr>
          <a:xfrm>
            <a:off x="-8000" y="687033"/>
            <a:ext cx="122247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1">
  <p:cSld name="CUSTOM_25_1">
    <p:spTree>
      <p:nvGrpSpPr>
        <p:cNvPr id="348" name="Shape 348"/>
        <p:cNvGrpSpPr/>
        <p:nvPr/>
      </p:nvGrpSpPr>
      <p:grpSpPr>
        <a:xfrm>
          <a:off x="0" y="0"/>
          <a:ext cx="0" cy="0"/>
          <a:chOff x="0" y="0"/>
          <a:chExt cx="0" cy="0"/>
        </a:xfrm>
      </p:grpSpPr>
      <p:sp>
        <p:nvSpPr>
          <p:cNvPr id="349" name="Google Shape;349;p37"/>
          <p:cNvSpPr txBox="1"/>
          <p:nvPr/>
        </p:nvSpPr>
        <p:spPr>
          <a:xfrm>
            <a:off x="406400" y="1448600"/>
            <a:ext cx="2698800" cy="4909500"/>
          </a:xfrm>
          <a:prstGeom prst="rect">
            <a:avLst/>
          </a:prstGeom>
          <a:solidFill>
            <a:srgbClr val="00C7CC"/>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Roboto Medium"/>
              <a:ea typeface="Roboto Medium"/>
              <a:cs typeface="Roboto Medium"/>
              <a:sym typeface="Roboto Medium"/>
            </a:endParaRPr>
          </a:p>
        </p:txBody>
      </p:sp>
      <p:sp>
        <p:nvSpPr>
          <p:cNvPr id="350" name="Google Shape;350;p37"/>
          <p:cNvSpPr txBox="1"/>
          <p:nvPr/>
        </p:nvSpPr>
        <p:spPr>
          <a:xfrm>
            <a:off x="3301222" y="1448600"/>
            <a:ext cx="2698800" cy="4909500"/>
          </a:xfrm>
          <a:prstGeom prst="rect">
            <a:avLst/>
          </a:prstGeom>
          <a:solidFill>
            <a:srgbClr val="FCB912"/>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Roboto Medium"/>
              <a:ea typeface="Roboto Medium"/>
              <a:cs typeface="Roboto Medium"/>
              <a:sym typeface="Roboto Medium"/>
            </a:endParaRPr>
          </a:p>
        </p:txBody>
      </p:sp>
      <p:sp>
        <p:nvSpPr>
          <p:cNvPr id="351" name="Google Shape;351;p37"/>
          <p:cNvSpPr txBox="1"/>
          <p:nvPr/>
        </p:nvSpPr>
        <p:spPr>
          <a:xfrm>
            <a:off x="6196044" y="1448600"/>
            <a:ext cx="2698800" cy="4909500"/>
          </a:xfrm>
          <a:prstGeom prst="rect">
            <a:avLst/>
          </a:prstGeom>
          <a:solidFill>
            <a:srgbClr val="2E5E73"/>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Roboto Medium"/>
              <a:ea typeface="Roboto Medium"/>
              <a:cs typeface="Roboto Medium"/>
              <a:sym typeface="Roboto Medium"/>
            </a:endParaRPr>
          </a:p>
        </p:txBody>
      </p:sp>
      <p:sp>
        <p:nvSpPr>
          <p:cNvPr id="352" name="Google Shape;352;p37"/>
          <p:cNvSpPr txBox="1"/>
          <p:nvPr/>
        </p:nvSpPr>
        <p:spPr>
          <a:xfrm>
            <a:off x="9090867" y="1448600"/>
            <a:ext cx="2698800" cy="4909500"/>
          </a:xfrm>
          <a:prstGeom prst="rect">
            <a:avLst/>
          </a:prstGeom>
          <a:solidFill>
            <a:srgbClr val="AADCF2"/>
          </a:solidFill>
          <a:ln>
            <a:noFill/>
          </a:ln>
        </p:spPr>
        <p:txBody>
          <a:bodyPr anchorCtr="0" anchor="t"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rgbClr val="FFFFFF"/>
              </a:solidFill>
              <a:latin typeface="Roboto Medium"/>
              <a:ea typeface="Roboto Medium"/>
              <a:cs typeface="Roboto Medium"/>
              <a:sym typeface="Roboto Medium"/>
            </a:endParaRPr>
          </a:p>
        </p:txBody>
      </p:sp>
      <p:sp>
        <p:nvSpPr>
          <p:cNvPr id="353" name="Google Shape;353;p37"/>
          <p:cNvSpPr/>
          <p:nvPr/>
        </p:nvSpPr>
        <p:spPr>
          <a:xfrm>
            <a:off x="9286467" y="1511713"/>
            <a:ext cx="2307600" cy="358500"/>
          </a:xfrm>
          <a:prstGeom prst="roundRect">
            <a:avLst>
              <a:gd fmla="val 16500" name="adj"/>
            </a:avLst>
          </a:prstGeom>
          <a:noFill/>
          <a:ln>
            <a:noFill/>
          </a:ln>
        </p:spPr>
        <p:txBody>
          <a:bodyPr anchorCtr="0" anchor="ctr" bIns="0" lIns="0" spcFirstLastPara="1" rIns="0" wrap="square" tIns="170675">
            <a:noAutofit/>
          </a:bodyPr>
          <a:lstStyle/>
          <a:p>
            <a:pPr indent="0" lvl="0" marL="0" marR="0" rtl="0" algn="ctr">
              <a:lnSpc>
                <a:spcPct val="100000"/>
              </a:lnSpc>
              <a:spcBef>
                <a:spcPts val="0"/>
              </a:spcBef>
              <a:spcAft>
                <a:spcPts val="1300"/>
              </a:spcAft>
              <a:buClr>
                <a:srgbClr val="000000"/>
              </a:buClr>
              <a:buSzPts val="1500"/>
              <a:buFont typeface="Arial"/>
              <a:buNone/>
            </a:pPr>
            <a:r>
              <a:rPr b="1" lang="en-US" sz="2300">
                <a:solidFill>
                  <a:srgbClr val="2E5E73"/>
                </a:solidFill>
                <a:latin typeface="Roboto"/>
                <a:ea typeface="Roboto"/>
                <a:cs typeface="Roboto"/>
                <a:sym typeface="Roboto"/>
              </a:rPr>
              <a:t>Title</a:t>
            </a:r>
            <a:endParaRPr b="1" sz="2300">
              <a:solidFill>
                <a:srgbClr val="2E5E73"/>
              </a:solidFill>
              <a:latin typeface="Roboto"/>
              <a:ea typeface="Roboto"/>
              <a:cs typeface="Roboto"/>
              <a:sym typeface="Roboto"/>
            </a:endParaRPr>
          </a:p>
        </p:txBody>
      </p:sp>
      <p:sp>
        <p:nvSpPr>
          <p:cNvPr id="354" name="Google Shape;354;p37"/>
          <p:cNvSpPr/>
          <p:nvPr/>
        </p:nvSpPr>
        <p:spPr>
          <a:xfrm>
            <a:off x="9488500" y="2749350"/>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5" name="Google Shape;355;p37"/>
          <p:cNvSpPr txBox="1"/>
          <p:nvPr/>
        </p:nvSpPr>
        <p:spPr>
          <a:xfrm>
            <a:off x="9695783" y="2720550"/>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56" name="Google Shape;356;p37"/>
          <p:cNvSpPr/>
          <p:nvPr/>
        </p:nvSpPr>
        <p:spPr>
          <a:xfrm>
            <a:off x="9264819" y="2710139"/>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2</a:t>
            </a:r>
            <a:endParaRPr sz="1900">
              <a:solidFill>
                <a:srgbClr val="2E5E73"/>
              </a:solidFill>
            </a:endParaRPr>
          </a:p>
        </p:txBody>
      </p:sp>
      <p:sp>
        <p:nvSpPr>
          <p:cNvPr id="357" name="Google Shape;357;p37"/>
          <p:cNvSpPr/>
          <p:nvPr/>
        </p:nvSpPr>
        <p:spPr>
          <a:xfrm>
            <a:off x="6391650" y="1511713"/>
            <a:ext cx="2307600" cy="358500"/>
          </a:xfrm>
          <a:prstGeom prst="roundRect">
            <a:avLst>
              <a:gd fmla="val 16500" name="adj"/>
            </a:avLst>
          </a:prstGeom>
          <a:noFill/>
          <a:ln>
            <a:noFill/>
          </a:ln>
        </p:spPr>
        <p:txBody>
          <a:bodyPr anchorCtr="0" anchor="ctr" bIns="0" lIns="0" spcFirstLastPara="1" rIns="0" wrap="square" tIns="170675">
            <a:noAutofit/>
          </a:bodyPr>
          <a:lstStyle/>
          <a:p>
            <a:pPr indent="0" lvl="0" marL="0" marR="0" rtl="0" algn="ctr">
              <a:lnSpc>
                <a:spcPct val="100000"/>
              </a:lnSpc>
              <a:spcBef>
                <a:spcPts val="0"/>
              </a:spcBef>
              <a:spcAft>
                <a:spcPts val="1300"/>
              </a:spcAft>
              <a:buClr>
                <a:srgbClr val="000000"/>
              </a:buClr>
              <a:buSzPts val="1500"/>
              <a:buFont typeface="Arial"/>
              <a:buNone/>
            </a:pPr>
            <a:r>
              <a:rPr b="1" lang="en-US" sz="2300">
                <a:solidFill>
                  <a:srgbClr val="FFFFFF"/>
                </a:solidFill>
                <a:latin typeface="Roboto"/>
                <a:ea typeface="Roboto"/>
                <a:cs typeface="Roboto"/>
                <a:sym typeface="Roboto"/>
              </a:rPr>
              <a:t>Title</a:t>
            </a:r>
            <a:endParaRPr b="1" sz="2300">
              <a:solidFill>
                <a:srgbClr val="FFFFFF"/>
              </a:solidFill>
              <a:latin typeface="Roboto"/>
              <a:ea typeface="Roboto"/>
              <a:cs typeface="Roboto"/>
              <a:sym typeface="Roboto"/>
            </a:endParaRPr>
          </a:p>
        </p:txBody>
      </p:sp>
      <p:sp>
        <p:nvSpPr>
          <p:cNvPr id="358" name="Google Shape;358;p37"/>
          <p:cNvSpPr/>
          <p:nvPr/>
        </p:nvSpPr>
        <p:spPr>
          <a:xfrm>
            <a:off x="3496833" y="1511713"/>
            <a:ext cx="2307600" cy="358500"/>
          </a:xfrm>
          <a:prstGeom prst="roundRect">
            <a:avLst>
              <a:gd fmla="val 16500" name="adj"/>
            </a:avLst>
          </a:prstGeom>
          <a:noFill/>
          <a:ln>
            <a:noFill/>
          </a:ln>
        </p:spPr>
        <p:txBody>
          <a:bodyPr anchorCtr="0" anchor="ctr" bIns="0" lIns="0" spcFirstLastPara="1" rIns="0" wrap="square" tIns="170675">
            <a:noAutofit/>
          </a:bodyPr>
          <a:lstStyle/>
          <a:p>
            <a:pPr indent="0" lvl="0" marL="0" marR="0" rtl="0" algn="ctr">
              <a:lnSpc>
                <a:spcPct val="100000"/>
              </a:lnSpc>
              <a:spcBef>
                <a:spcPts val="0"/>
              </a:spcBef>
              <a:spcAft>
                <a:spcPts val="1300"/>
              </a:spcAft>
              <a:buClr>
                <a:srgbClr val="000000"/>
              </a:buClr>
              <a:buSzPts val="1500"/>
              <a:buFont typeface="Arial"/>
              <a:buNone/>
            </a:pPr>
            <a:r>
              <a:rPr b="1" lang="en-US" sz="2300">
                <a:solidFill>
                  <a:srgbClr val="082D49"/>
                </a:solidFill>
                <a:latin typeface="Roboto"/>
                <a:ea typeface="Roboto"/>
                <a:cs typeface="Roboto"/>
                <a:sym typeface="Roboto"/>
              </a:rPr>
              <a:t>Title</a:t>
            </a:r>
            <a:endParaRPr b="1" sz="2300">
              <a:solidFill>
                <a:srgbClr val="082D49"/>
              </a:solidFill>
              <a:latin typeface="Roboto"/>
              <a:ea typeface="Roboto"/>
              <a:cs typeface="Roboto"/>
              <a:sym typeface="Roboto"/>
            </a:endParaRPr>
          </a:p>
        </p:txBody>
      </p:sp>
      <p:sp>
        <p:nvSpPr>
          <p:cNvPr id="359" name="Google Shape;359;p37"/>
          <p:cNvSpPr/>
          <p:nvPr/>
        </p:nvSpPr>
        <p:spPr>
          <a:xfrm>
            <a:off x="602033" y="1511713"/>
            <a:ext cx="2307600" cy="358500"/>
          </a:xfrm>
          <a:prstGeom prst="roundRect">
            <a:avLst>
              <a:gd fmla="val 16500" name="adj"/>
            </a:avLst>
          </a:prstGeom>
          <a:noFill/>
          <a:ln>
            <a:noFill/>
          </a:ln>
        </p:spPr>
        <p:txBody>
          <a:bodyPr anchorCtr="0" anchor="ctr" bIns="0" lIns="0" spcFirstLastPara="1" rIns="0" wrap="square" tIns="170675">
            <a:noAutofit/>
          </a:bodyPr>
          <a:lstStyle/>
          <a:p>
            <a:pPr indent="0" lvl="0" marL="0" marR="0" rtl="0" algn="ctr">
              <a:lnSpc>
                <a:spcPct val="100000"/>
              </a:lnSpc>
              <a:spcBef>
                <a:spcPts val="0"/>
              </a:spcBef>
              <a:spcAft>
                <a:spcPts val="1300"/>
              </a:spcAft>
              <a:buClr>
                <a:srgbClr val="000000"/>
              </a:buClr>
              <a:buSzPts val="1500"/>
              <a:buFont typeface="Arial"/>
              <a:buNone/>
            </a:pPr>
            <a:r>
              <a:rPr b="1" lang="en-US" sz="2300">
                <a:solidFill>
                  <a:srgbClr val="FFFFFF"/>
                </a:solidFill>
                <a:latin typeface="Roboto"/>
                <a:ea typeface="Roboto"/>
                <a:cs typeface="Roboto"/>
                <a:sym typeface="Roboto"/>
              </a:rPr>
              <a:t>Title</a:t>
            </a:r>
            <a:endParaRPr b="1" sz="2300">
              <a:solidFill>
                <a:srgbClr val="FFFFFF"/>
              </a:solidFill>
              <a:latin typeface="Roboto"/>
              <a:ea typeface="Roboto"/>
              <a:cs typeface="Roboto"/>
              <a:sym typeface="Roboto"/>
            </a:endParaRPr>
          </a:p>
        </p:txBody>
      </p:sp>
      <p:sp>
        <p:nvSpPr>
          <p:cNvPr id="360" name="Google Shape;360;p37"/>
          <p:cNvSpPr/>
          <p:nvPr/>
        </p:nvSpPr>
        <p:spPr>
          <a:xfrm>
            <a:off x="804067" y="2749359"/>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1" name="Google Shape;361;p37"/>
          <p:cNvSpPr txBox="1"/>
          <p:nvPr/>
        </p:nvSpPr>
        <p:spPr>
          <a:xfrm>
            <a:off x="1011350" y="2720559"/>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62" name="Google Shape;362;p37"/>
          <p:cNvSpPr/>
          <p:nvPr/>
        </p:nvSpPr>
        <p:spPr>
          <a:xfrm>
            <a:off x="580386" y="2710148"/>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2</a:t>
            </a:r>
            <a:endParaRPr sz="1900">
              <a:solidFill>
                <a:srgbClr val="2E5E73"/>
              </a:solidFill>
            </a:endParaRPr>
          </a:p>
        </p:txBody>
      </p:sp>
      <p:sp>
        <p:nvSpPr>
          <p:cNvPr id="363" name="Google Shape;363;p37"/>
          <p:cNvSpPr/>
          <p:nvPr/>
        </p:nvSpPr>
        <p:spPr>
          <a:xfrm>
            <a:off x="804067" y="2157622"/>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4" name="Google Shape;364;p37"/>
          <p:cNvSpPr txBox="1"/>
          <p:nvPr/>
        </p:nvSpPr>
        <p:spPr>
          <a:xfrm>
            <a:off x="1011350" y="2128822"/>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65" name="Google Shape;365;p37"/>
          <p:cNvSpPr/>
          <p:nvPr/>
        </p:nvSpPr>
        <p:spPr>
          <a:xfrm>
            <a:off x="580386" y="2118411"/>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1</a:t>
            </a:r>
            <a:endParaRPr sz="1900">
              <a:solidFill>
                <a:srgbClr val="2E5E73"/>
              </a:solidFill>
            </a:endParaRPr>
          </a:p>
        </p:txBody>
      </p:sp>
      <p:sp>
        <p:nvSpPr>
          <p:cNvPr id="366" name="Google Shape;366;p37"/>
          <p:cNvSpPr/>
          <p:nvPr/>
        </p:nvSpPr>
        <p:spPr>
          <a:xfrm>
            <a:off x="804067" y="3341096"/>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7" name="Google Shape;367;p37"/>
          <p:cNvSpPr txBox="1"/>
          <p:nvPr/>
        </p:nvSpPr>
        <p:spPr>
          <a:xfrm>
            <a:off x="1011350" y="3312296"/>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68" name="Google Shape;368;p37"/>
          <p:cNvSpPr/>
          <p:nvPr/>
        </p:nvSpPr>
        <p:spPr>
          <a:xfrm>
            <a:off x="580386" y="3301885"/>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3</a:t>
            </a:r>
            <a:endParaRPr sz="1900">
              <a:solidFill>
                <a:srgbClr val="2E5E73"/>
              </a:solidFill>
            </a:endParaRPr>
          </a:p>
        </p:txBody>
      </p:sp>
      <p:sp>
        <p:nvSpPr>
          <p:cNvPr id="369" name="Google Shape;369;p37"/>
          <p:cNvSpPr/>
          <p:nvPr/>
        </p:nvSpPr>
        <p:spPr>
          <a:xfrm>
            <a:off x="804067" y="3932833"/>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0" name="Google Shape;370;p37"/>
          <p:cNvSpPr txBox="1"/>
          <p:nvPr/>
        </p:nvSpPr>
        <p:spPr>
          <a:xfrm>
            <a:off x="1011350" y="3904033"/>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71" name="Google Shape;371;p37"/>
          <p:cNvSpPr/>
          <p:nvPr/>
        </p:nvSpPr>
        <p:spPr>
          <a:xfrm>
            <a:off x="580386" y="3893622"/>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4</a:t>
            </a:r>
            <a:endParaRPr sz="1900">
              <a:solidFill>
                <a:srgbClr val="2E5E73"/>
              </a:solidFill>
            </a:endParaRPr>
          </a:p>
        </p:txBody>
      </p:sp>
      <p:sp>
        <p:nvSpPr>
          <p:cNvPr id="372" name="Google Shape;372;p37"/>
          <p:cNvSpPr/>
          <p:nvPr/>
        </p:nvSpPr>
        <p:spPr>
          <a:xfrm>
            <a:off x="804067" y="4524570"/>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3" name="Google Shape;373;p37"/>
          <p:cNvSpPr txBox="1"/>
          <p:nvPr/>
        </p:nvSpPr>
        <p:spPr>
          <a:xfrm>
            <a:off x="1011350" y="4495770"/>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74" name="Google Shape;374;p37"/>
          <p:cNvSpPr/>
          <p:nvPr/>
        </p:nvSpPr>
        <p:spPr>
          <a:xfrm>
            <a:off x="580386" y="4485359"/>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5</a:t>
            </a:r>
            <a:endParaRPr sz="1900">
              <a:solidFill>
                <a:srgbClr val="2E5E73"/>
              </a:solidFill>
            </a:endParaRPr>
          </a:p>
        </p:txBody>
      </p:sp>
      <p:sp>
        <p:nvSpPr>
          <p:cNvPr id="375" name="Google Shape;375;p37"/>
          <p:cNvSpPr/>
          <p:nvPr/>
        </p:nvSpPr>
        <p:spPr>
          <a:xfrm>
            <a:off x="804067" y="5116307"/>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6" name="Google Shape;376;p37"/>
          <p:cNvSpPr txBox="1"/>
          <p:nvPr/>
        </p:nvSpPr>
        <p:spPr>
          <a:xfrm>
            <a:off x="1011350" y="5087507"/>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77" name="Google Shape;377;p37"/>
          <p:cNvSpPr/>
          <p:nvPr/>
        </p:nvSpPr>
        <p:spPr>
          <a:xfrm>
            <a:off x="580386" y="5077096"/>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6</a:t>
            </a:r>
            <a:endParaRPr sz="1900">
              <a:solidFill>
                <a:srgbClr val="2E5E73"/>
              </a:solidFill>
            </a:endParaRPr>
          </a:p>
        </p:txBody>
      </p:sp>
      <p:sp>
        <p:nvSpPr>
          <p:cNvPr id="378" name="Google Shape;378;p37"/>
          <p:cNvSpPr/>
          <p:nvPr/>
        </p:nvSpPr>
        <p:spPr>
          <a:xfrm>
            <a:off x="804067" y="5708044"/>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9" name="Google Shape;379;p37"/>
          <p:cNvSpPr txBox="1"/>
          <p:nvPr/>
        </p:nvSpPr>
        <p:spPr>
          <a:xfrm>
            <a:off x="1011350" y="5679244"/>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80" name="Google Shape;380;p37"/>
          <p:cNvSpPr/>
          <p:nvPr/>
        </p:nvSpPr>
        <p:spPr>
          <a:xfrm>
            <a:off x="580386" y="5668833"/>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7</a:t>
            </a:r>
            <a:endParaRPr sz="1900">
              <a:solidFill>
                <a:srgbClr val="2E5E73"/>
              </a:solidFill>
            </a:endParaRPr>
          </a:p>
        </p:txBody>
      </p:sp>
      <p:sp>
        <p:nvSpPr>
          <p:cNvPr id="381" name="Google Shape;381;p37"/>
          <p:cNvSpPr/>
          <p:nvPr/>
        </p:nvSpPr>
        <p:spPr>
          <a:xfrm>
            <a:off x="9488500" y="2157622"/>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2" name="Google Shape;382;p37"/>
          <p:cNvSpPr txBox="1"/>
          <p:nvPr/>
        </p:nvSpPr>
        <p:spPr>
          <a:xfrm>
            <a:off x="9695783" y="2128822"/>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83" name="Google Shape;383;p37"/>
          <p:cNvSpPr/>
          <p:nvPr/>
        </p:nvSpPr>
        <p:spPr>
          <a:xfrm>
            <a:off x="9264819" y="2118411"/>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1</a:t>
            </a:r>
            <a:endParaRPr sz="1900">
              <a:solidFill>
                <a:srgbClr val="2E5E73"/>
              </a:solidFill>
            </a:endParaRPr>
          </a:p>
        </p:txBody>
      </p:sp>
      <p:sp>
        <p:nvSpPr>
          <p:cNvPr id="384" name="Google Shape;384;p37"/>
          <p:cNvSpPr/>
          <p:nvPr/>
        </p:nvSpPr>
        <p:spPr>
          <a:xfrm>
            <a:off x="9488500" y="3341096"/>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5" name="Google Shape;385;p37"/>
          <p:cNvSpPr txBox="1"/>
          <p:nvPr/>
        </p:nvSpPr>
        <p:spPr>
          <a:xfrm>
            <a:off x="9695783" y="3312296"/>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86" name="Google Shape;386;p37"/>
          <p:cNvSpPr/>
          <p:nvPr/>
        </p:nvSpPr>
        <p:spPr>
          <a:xfrm>
            <a:off x="9264819" y="3301885"/>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3</a:t>
            </a:r>
            <a:endParaRPr sz="1900">
              <a:solidFill>
                <a:srgbClr val="2E5E73"/>
              </a:solidFill>
            </a:endParaRPr>
          </a:p>
        </p:txBody>
      </p:sp>
      <p:sp>
        <p:nvSpPr>
          <p:cNvPr id="387" name="Google Shape;387;p37"/>
          <p:cNvSpPr/>
          <p:nvPr/>
        </p:nvSpPr>
        <p:spPr>
          <a:xfrm>
            <a:off x="3698850" y="2749359"/>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8" name="Google Shape;388;p37"/>
          <p:cNvSpPr txBox="1"/>
          <p:nvPr/>
        </p:nvSpPr>
        <p:spPr>
          <a:xfrm>
            <a:off x="3906133" y="2720559"/>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89" name="Google Shape;389;p37"/>
          <p:cNvSpPr/>
          <p:nvPr/>
        </p:nvSpPr>
        <p:spPr>
          <a:xfrm>
            <a:off x="3475169" y="2710148"/>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2</a:t>
            </a:r>
            <a:endParaRPr sz="1900">
              <a:solidFill>
                <a:srgbClr val="2E5E73"/>
              </a:solidFill>
            </a:endParaRPr>
          </a:p>
        </p:txBody>
      </p:sp>
      <p:sp>
        <p:nvSpPr>
          <p:cNvPr id="390" name="Google Shape;390;p37"/>
          <p:cNvSpPr/>
          <p:nvPr/>
        </p:nvSpPr>
        <p:spPr>
          <a:xfrm>
            <a:off x="3698850" y="2157622"/>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1" name="Google Shape;391;p37"/>
          <p:cNvSpPr txBox="1"/>
          <p:nvPr/>
        </p:nvSpPr>
        <p:spPr>
          <a:xfrm>
            <a:off x="3906133" y="2128822"/>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92" name="Google Shape;392;p37"/>
          <p:cNvSpPr/>
          <p:nvPr/>
        </p:nvSpPr>
        <p:spPr>
          <a:xfrm>
            <a:off x="3475169" y="2118411"/>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1</a:t>
            </a:r>
            <a:endParaRPr sz="1900">
              <a:solidFill>
                <a:srgbClr val="2E5E73"/>
              </a:solidFill>
            </a:endParaRPr>
          </a:p>
        </p:txBody>
      </p:sp>
      <p:sp>
        <p:nvSpPr>
          <p:cNvPr id="393" name="Google Shape;393;p37"/>
          <p:cNvSpPr/>
          <p:nvPr/>
        </p:nvSpPr>
        <p:spPr>
          <a:xfrm>
            <a:off x="3698850" y="3341096"/>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4" name="Google Shape;394;p37"/>
          <p:cNvSpPr txBox="1"/>
          <p:nvPr/>
        </p:nvSpPr>
        <p:spPr>
          <a:xfrm>
            <a:off x="3906133" y="3312296"/>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95" name="Google Shape;395;p37"/>
          <p:cNvSpPr/>
          <p:nvPr/>
        </p:nvSpPr>
        <p:spPr>
          <a:xfrm>
            <a:off x="3475169" y="3301885"/>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3</a:t>
            </a:r>
            <a:endParaRPr sz="1900">
              <a:solidFill>
                <a:srgbClr val="2E5E73"/>
              </a:solidFill>
            </a:endParaRPr>
          </a:p>
        </p:txBody>
      </p:sp>
      <p:sp>
        <p:nvSpPr>
          <p:cNvPr id="396" name="Google Shape;396;p37"/>
          <p:cNvSpPr/>
          <p:nvPr/>
        </p:nvSpPr>
        <p:spPr>
          <a:xfrm>
            <a:off x="6593700" y="2749359"/>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7" name="Google Shape;397;p37"/>
          <p:cNvSpPr txBox="1"/>
          <p:nvPr/>
        </p:nvSpPr>
        <p:spPr>
          <a:xfrm>
            <a:off x="6800983" y="2720559"/>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398" name="Google Shape;398;p37"/>
          <p:cNvSpPr/>
          <p:nvPr/>
        </p:nvSpPr>
        <p:spPr>
          <a:xfrm>
            <a:off x="6370019" y="2710148"/>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2</a:t>
            </a:r>
            <a:endParaRPr sz="1900">
              <a:solidFill>
                <a:srgbClr val="2E5E73"/>
              </a:solidFill>
            </a:endParaRPr>
          </a:p>
        </p:txBody>
      </p:sp>
      <p:sp>
        <p:nvSpPr>
          <p:cNvPr id="399" name="Google Shape;399;p37"/>
          <p:cNvSpPr/>
          <p:nvPr/>
        </p:nvSpPr>
        <p:spPr>
          <a:xfrm>
            <a:off x="6593700" y="2157622"/>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0" name="Google Shape;400;p37"/>
          <p:cNvSpPr txBox="1"/>
          <p:nvPr/>
        </p:nvSpPr>
        <p:spPr>
          <a:xfrm>
            <a:off x="6800983" y="2128822"/>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01" name="Google Shape;401;p37"/>
          <p:cNvSpPr/>
          <p:nvPr/>
        </p:nvSpPr>
        <p:spPr>
          <a:xfrm>
            <a:off x="6370019" y="2118411"/>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1</a:t>
            </a:r>
            <a:endParaRPr sz="1900">
              <a:solidFill>
                <a:srgbClr val="2E5E73"/>
              </a:solidFill>
            </a:endParaRPr>
          </a:p>
        </p:txBody>
      </p:sp>
      <p:sp>
        <p:nvSpPr>
          <p:cNvPr id="402" name="Google Shape;402;p37"/>
          <p:cNvSpPr/>
          <p:nvPr/>
        </p:nvSpPr>
        <p:spPr>
          <a:xfrm>
            <a:off x="3698850" y="3932833"/>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3" name="Google Shape;403;p37"/>
          <p:cNvSpPr txBox="1"/>
          <p:nvPr/>
        </p:nvSpPr>
        <p:spPr>
          <a:xfrm>
            <a:off x="3906133" y="3904033"/>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04" name="Google Shape;404;p37"/>
          <p:cNvSpPr/>
          <p:nvPr/>
        </p:nvSpPr>
        <p:spPr>
          <a:xfrm>
            <a:off x="3475169" y="3893622"/>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4</a:t>
            </a:r>
            <a:endParaRPr sz="1900">
              <a:solidFill>
                <a:srgbClr val="2E5E73"/>
              </a:solidFill>
            </a:endParaRPr>
          </a:p>
        </p:txBody>
      </p:sp>
      <p:sp>
        <p:nvSpPr>
          <p:cNvPr id="405" name="Google Shape;405;p37"/>
          <p:cNvSpPr/>
          <p:nvPr/>
        </p:nvSpPr>
        <p:spPr>
          <a:xfrm>
            <a:off x="3698850" y="4524570"/>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6" name="Google Shape;406;p37"/>
          <p:cNvSpPr txBox="1"/>
          <p:nvPr/>
        </p:nvSpPr>
        <p:spPr>
          <a:xfrm>
            <a:off x="3906133" y="4495770"/>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07" name="Google Shape;407;p37"/>
          <p:cNvSpPr/>
          <p:nvPr/>
        </p:nvSpPr>
        <p:spPr>
          <a:xfrm>
            <a:off x="3475169" y="4485359"/>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5</a:t>
            </a:r>
            <a:endParaRPr sz="1900">
              <a:solidFill>
                <a:srgbClr val="2E5E73"/>
              </a:solidFill>
            </a:endParaRPr>
          </a:p>
        </p:txBody>
      </p:sp>
      <p:sp>
        <p:nvSpPr>
          <p:cNvPr id="408" name="Google Shape;408;p37"/>
          <p:cNvSpPr/>
          <p:nvPr/>
        </p:nvSpPr>
        <p:spPr>
          <a:xfrm>
            <a:off x="3698850" y="5116307"/>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9" name="Google Shape;409;p37"/>
          <p:cNvSpPr txBox="1"/>
          <p:nvPr/>
        </p:nvSpPr>
        <p:spPr>
          <a:xfrm>
            <a:off x="3906133" y="5087507"/>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10" name="Google Shape;410;p37"/>
          <p:cNvSpPr/>
          <p:nvPr/>
        </p:nvSpPr>
        <p:spPr>
          <a:xfrm>
            <a:off x="3475169" y="5077096"/>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6</a:t>
            </a:r>
            <a:endParaRPr sz="1900">
              <a:solidFill>
                <a:srgbClr val="2E5E73"/>
              </a:solidFill>
            </a:endParaRPr>
          </a:p>
        </p:txBody>
      </p:sp>
      <p:sp>
        <p:nvSpPr>
          <p:cNvPr id="411" name="Google Shape;411;p37"/>
          <p:cNvSpPr/>
          <p:nvPr/>
        </p:nvSpPr>
        <p:spPr>
          <a:xfrm>
            <a:off x="3698850" y="5708044"/>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2" name="Google Shape;412;p37"/>
          <p:cNvSpPr txBox="1"/>
          <p:nvPr/>
        </p:nvSpPr>
        <p:spPr>
          <a:xfrm>
            <a:off x="3906133" y="5679244"/>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13" name="Google Shape;413;p37"/>
          <p:cNvSpPr/>
          <p:nvPr/>
        </p:nvSpPr>
        <p:spPr>
          <a:xfrm>
            <a:off x="3475169" y="5668833"/>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7</a:t>
            </a:r>
            <a:endParaRPr sz="1900">
              <a:solidFill>
                <a:srgbClr val="2E5E73"/>
              </a:solidFill>
            </a:endParaRPr>
          </a:p>
        </p:txBody>
      </p:sp>
      <p:sp>
        <p:nvSpPr>
          <p:cNvPr id="414" name="Google Shape;414;p37"/>
          <p:cNvSpPr/>
          <p:nvPr/>
        </p:nvSpPr>
        <p:spPr>
          <a:xfrm>
            <a:off x="6593683" y="3932833"/>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5" name="Google Shape;415;p37"/>
          <p:cNvSpPr txBox="1"/>
          <p:nvPr/>
        </p:nvSpPr>
        <p:spPr>
          <a:xfrm>
            <a:off x="6800967" y="3904033"/>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16" name="Google Shape;416;p37"/>
          <p:cNvSpPr/>
          <p:nvPr/>
        </p:nvSpPr>
        <p:spPr>
          <a:xfrm>
            <a:off x="6370003" y="3893622"/>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4</a:t>
            </a:r>
            <a:endParaRPr sz="1900">
              <a:solidFill>
                <a:srgbClr val="2E5E73"/>
              </a:solidFill>
            </a:endParaRPr>
          </a:p>
        </p:txBody>
      </p:sp>
      <p:sp>
        <p:nvSpPr>
          <p:cNvPr id="417" name="Google Shape;417;p37"/>
          <p:cNvSpPr/>
          <p:nvPr/>
        </p:nvSpPr>
        <p:spPr>
          <a:xfrm>
            <a:off x="6593683" y="4524570"/>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8" name="Google Shape;418;p37"/>
          <p:cNvSpPr txBox="1"/>
          <p:nvPr/>
        </p:nvSpPr>
        <p:spPr>
          <a:xfrm>
            <a:off x="6800967" y="4495770"/>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19" name="Google Shape;419;p37"/>
          <p:cNvSpPr/>
          <p:nvPr/>
        </p:nvSpPr>
        <p:spPr>
          <a:xfrm>
            <a:off x="6370003" y="4485359"/>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5</a:t>
            </a:r>
            <a:endParaRPr sz="1900">
              <a:solidFill>
                <a:srgbClr val="2E5E73"/>
              </a:solidFill>
            </a:endParaRPr>
          </a:p>
        </p:txBody>
      </p:sp>
      <p:sp>
        <p:nvSpPr>
          <p:cNvPr id="420" name="Google Shape;420;p37"/>
          <p:cNvSpPr/>
          <p:nvPr/>
        </p:nvSpPr>
        <p:spPr>
          <a:xfrm>
            <a:off x="6593683" y="5116307"/>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1" name="Google Shape;421;p37"/>
          <p:cNvSpPr txBox="1"/>
          <p:nvPr/>
        </p:nvSpPr>
        <p:spPr>
          <a:xfrm>
            <a:off x="6800967" y="5087507"/>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22" name="Google Shape;422;p37"/>
          <p:cNvSpPr/>
          <p:nvPr/>
        </p:nvSpPr>
        <p:spPr>
          <a:xfrm>
            <a:off x="6370003" y="5077096"/>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6</a:t>
            </a:r>
            <a:endParaRPr sz="1900">
              <a:solidFill>
                <a:srgbClr val="2E5E73"/>
              </a:solidFill>
            </a:endParaRPr>
          </a:p>
        </p:txBody>
      </p:sp>
      <p:sp>
        <p:nvSpPr>
          <p:cNvPr id="423" name="Google Shape;423;p37"/>
          <p:cNvSpPr/>
          <p:nvPr/>
        </p:nvSpPr>
        <p:spPr>
          <a:xfrm>
            <a:off x="6593683" y="5708044"/>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4" name="Google Shape;424;p37"/>
          <p:cNvSpPr txBox="1"/>
          <p:nvPr/>
        </p:nvSpPr>
        <p:spPr>
          <a:xfrm>
            <a:off x="6800967" y="5679244"/>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25" name="Google Shape;425;p37"/>
          <p:cNvSpPr/>
          <p:nvPr/>
        </p:nvSpPr>
        <p:spPr>
          <a:xfrm>
            <a:off x="6370003" y="5668833"/>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7</a:t>
            </a:r>
            <a:endParaRPr sz="1900">
              <a:solidFill>
                <a:srgbClr val="2E5E73"/>
              </a:solidFill>
            </a:endParaRPr>
          </a:p>
        </p:txBody>
      </p:sp>
      <p:sp>
        <p:nvSpPr>
          <p:cNvPr id="426" name="Google Shape;426;p37"/>
          <p:cNvSpPr/>
          <p:nvPr/>
        </p:nvSpPr>
        <p:spPr>
          <a:xfrm>
            <a:off x="9488517" y="3932833"/>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7" name="Google Shape;427;p37"/>
          <p:cNvSpPr txBox="1"/>
          <p:nvPr/>
        </p:nvSpPr>
        <p:spPr>
          <a:xfrm>
            <a:off x="9695800" y="3904033"/>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28" name="Google Shape;428;p37"/>
          <p:cNvSpPr/>
          <p:nvPr/>
        </p:nvSpPr>
        <p:spPr>
          <a:xfrm>
            <a:off x="9264836" y="3893622"/>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4</a:t>
            </a:r>
            <a:endParaRPr sz="1900">
              <a:solidFill>
                <a:srgbClr val="2E5E73"/>
              </a:solidFill>
            </a:endParaRPr>
          </a:p>
        </p:txBody>
      </p:sp>
      <p:sp>
        <p:nvSpPr>
          <p:cNvPr id="429" name="Google Shape;429;p37"/>
          <p:cNvSpPr/>
          <p:nvPr/>
        </p:nvSpPr>
        <p:spPr>
          <a:xfrm>
            <a:off x="9488517" y="4524570"/>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0" name="Google Shape;430;p37"/>
          <p:cNvSpPr txBox="1"/>
          <p:nvPr/>
        </p:nvSpPr>
        <p:spPr>
          <a:xfrm>
            <a:off x="9695800" y="4495770"/>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31" name="Google Shape;431;p37"/>
          <p:cNvSpPr/>
          <p:nvPr/>
        </p:nvSpPr>
        <p:spPr>
          <a:xfrm>
            <a:off x="9264836" y="4485359"/>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5</a:t>
            </a:r>
            <a:endParaRPr sz="1900">
              <a:solidFill>
                <a:srgbClr val="2E5E73"/>
              </a:solidFill>
            </a:endParaRPr>
          </a:p>
        </p:txBody>
      </p:sp>
      <p:sp>
        <p:nvSpPr>
          <p:cNvPr id="432" name="Google Shape;432;p37"/>
          <p:cNvSpPr/>
          <p:nvPr/>
        </p:nvSpPr>
        <p:spPr>
          <a:xfrm>
            <a:off x="9488517" y="5116307"/>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3" name="Google Shape;433;p37"/>
          <p:cNvSpPr txBox="1"/>
          <p:nvPr/>
        </p:nvSpPr>
        <p:spPr>
          <a:xfrm>
            <a:off x="9695800" y="5087507"/>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34" name="Google Shape;434;p37"/>
          <p:cNvSpPr/>
          <p:nvPr/>
        </p:nvSpPr>
        <p:spPr>
          <a:xfrm>
            <a:off x="9264836" y="5077096"/>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6</a:t>
            </a:r>
            <a:endParaRPr sz="1900">
              <a:solidFill>
                <a:srgbClr val="2E5E73"/>
              </a:solidFill>
            </a:endParaRPr>
          </a:p>
        </p:txBody>
      </p:sp>
      <p:sp>
        <p:nvSpPr>
          <p:cNvPr id="435" name="Google Shape;435;p37"/>
          <p:cNvSpPr/>
          <p:nvPr/>
        </p:nvSpPr>
        <p:spPr>
          <a:xfrm>
            <a:off x="9488517" y="5708044"/>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6" name="Google Shape;436;p37"/>
          <p:cNvSpPr txBox="1"/>
          <p:nvPr/>
        </p:nvSpPr>
        <p:spPr>
          <a:xfrm>
            <a:off x="9695800" y="5679244"/>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37" name="Google Shape;437;p37"/>
          <p:cNvSpPr/>
          <p:nvPr/>
        </p:nvSpPr>
        <p:spPr>
          <a:xfrm>
            <a:off x="9264836" y="5668833"/>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7</a:t>
            </a:r>
            <a:endParaRPr sz="1900">
              <a:solidFill>
                <a:srgbClr val="2E5E73"/>
              </a:solidFill>
            </a:endParaRPr>
          </a:p>
        </p:txBody>
      </p:sp>
      <p:sp>
        <p:nvSpPr>
          <p:cNvPr id="438" name="Google Shape;438;p37"/>
          <p:cNvSpPr/>
          <p:nvPr/>
        </p:nvSpPr>
        <p:spPr>
          <a:xfrm>
            <a:off x="6593700" y="3341096"/>
            <a:ext cx="2127300" cy="414300"/>
          </a:xfrm>
          <a:prstGeom prst="roundRect">
            <a:avLst>
              <a:gd fmla="val 16667" name="adj"/>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9" name="Google Shape;439;p37"/>
          <p:cNvSpPr txBox="1"/>
          <p:nvPr/>
        </p:nvSpPr>
        <p:spPr>
          <a:xfrm>
            <a:off x="6800983" y="3312296"/>
            <a:ext cx="1919700" cy="471900"/>
          </a:xfrm>
          <a:prstGeom prst="rect">
            <a:avLst/>
          </a:prstGeom>
          <a:noFill/>
          <a:ln>
            <a:noFill/>
          </a:ln>
        </p:spPr>
        <p:txBody>
          <a:bodyPr anchorCtr="0" anchor="t" bIns="121900" lIns="121900" spcFirstLastPara="1" rIns="0" wrap="square" tIns="121900">
            <a:noAutofit/>
          </a:bodyPr>
          <a:lstStyle/>
          <a:p>
            <a:pPr indent="0" lvl="0" marL="0" rtl="0" algn="l">
              <a:spcBef>
                <a:spcPts val="0"/>
              </a:spcBef>
              <a:spcAft>
                <a:spcPts val="0"/>
              </a:spcAft>
              <a:buClr>
                <a:schemeClr val="dk1"/>
              </a:buClr>
              <a:buSzPts val="1500"/>
              <a:buFont typeface="Arial"/>
              <a:buNone/>
            </a:pPr>
            <a:r>
              <a:rPr lang="en-US" sz="1500">
                <a:solidFill>
                  <a:srgbClr val="2E5E73"/>
                </a:solidFill>
                <a:latin typeface="Roboto Light"/>
                <a:ea typeface="Roboto Light"/>
                <a:cs typeface="Roboto Light"/>
                <a:sym typeface="Roboto Light"/>
              </a:rPr>
              <a:t>Description</a:t>
            </a:r>
            <a:endParaRPr sz="1500">
              <a:solidFill>
                <a:srgbClr val="2E5E73"/>
              </a:solidFill>
              <a:latin typeface="Roboto Light"/>
              <a:ea typeface="Roboto Light"/>
              <a:cs typeface="Roboto Light"/>
              <a:sym typeface="Roboto Light"/>
            </a:endParaRPr>
          </a:p>
        </p:txBody>
      </p:sp>
      <p:sp>
        <p:nvSpPr>
          <p:cNvPr id="440" name="Google Shape;440;p37"/>
          <p:cNvSpPr/>
          <p:nvPr/>
        </p:nvSpPr>
        <p:spPr>
          <a:xfrm>
            <a:off x="6370019" y="3301885"/>
            <a:ext cx="487500" cy="487500"/>
          </a:xfrm>
          <a:prstGeom prst="ellipse">
            <a:avLst/>
          </a:prstGeom>
          <a:solidFill>
            <a:srgbClr val="CCCCCC"/>
          </a:solidFill>
          <a:ln cap="flat" cmpd="sng" w="19050">
            <a:solidFill>
              <a:srgbClr val="FFFFFF"/>
            </a:solidFill>
            <a:prstDash val="solid"/>
            <a:round/>
            <a:headEnd len="sm" w="sm" type="none"/>
            <a:tailEnd len="sm" w="sm" type="none"/>
          </a:ln>
        </p:spPr>
        <p:txBody>
          <a:bodyPr anchorCtr="0" anchor="ctr" bIns="121900" lIns="109700" spcFirstLastPara="1" rIns="121900" wrap="square" tIns="121900">
            <a:noAutofit/>
          </a:bodyPr>
          <a:lstStyle/>
          <a:p>
            <a:pPr indent="0" lvl="0" marL="0" rtl="0" algn="ctr">
              <a:spcBef>
                <a:spcPts val="0"/>
              </a:spcBef>
              <a:spcAft>
                <a:spcPts val="0"/>
              </a:spcAft>
              <a:buNone/>
            </a:pPr>
            <a:r>
              <a:rPr lang="en-US" sz="1900">
                <a:solidFill>
                  <a:srgbClr val="2E5E73"/>
                </a:solidFill>
              </a:rPr>
              <a:t>3</a:t>
            </a:r>
            <a:endParaRPr sz="1900">
              <a:solidFill>
                <a:srgbClr val="2E5E73"/>
              </a:solidFill>
            </a:endParaRPr>
          </a:p>
        </p:txBody>
      </p:sp>
      <p:sp>
        <p:nvSpPr>
          <p:cNvPr id="441" name="Google Shape;441;p37"/>
          <p:cNvSpPr txBox="1"/>
          <p:nvPr>
            <p:ph type="title"/>
          </p:nvPr>
        </p:nvSpPr>
        <p:spPr>
          <a:xfrm>
            <a:off x="67" y="169867"/>
            <a:ext cx="121920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442" name="Google Shape;442;p37"/>
          <p:cNvSpPr txBox="1"/>
          <p:nvPr>
            <p:ph idx="2" type="title"/>
          </p:nvPr>
        </p:nvSpPr>
        <p:spPr>
          <a:xfrm>
            <a:off x="-8000" y="687033"/>
            <a:ext cx="122247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inition slide">
  <p:cSld name="CUSTOM_22">
    <p:bg>
      <p:bgPr>
        <a:solidFill>
          <a:srgbClr val="F2F2F2"/>
        </a:solidFill>
      </p:bgPr>
    </p:bg>
    <p:spTree>
      <p:nvGrpSpPr>
        <p:cNvPr id="443" name="Shape 443"/>
        <p:cNvGrpSpPr/>
        <p:nvPr/>
      </p:nvGrpSpPr>
      <p:grpSpPr>
        <a:xfrm>
          <a:off x="0" y="0"/>
          <a:ext cx="0" cy="0"/>
          <a:chOff x="0" y="0"/>
          <a:chExt cx="0" cy="0"/>
        </a:xfrm>
      </p:grpSpPr>
      <p:pic>
        <p:nvPicPr>
          <p:cNvPr id="444" name="Google Shape;444;p38"/>
          <p:cNvPicPr preferRelativeResize="0"/>
          <p:nvPr/>
        </p:nvPicPr>
        <p:blipFill rotWithShape="1">
          <a:blip r:embed="rId2">
            <a:alphaModFix amt="11000"/>
          </a:blip>
          <a:srcRect b="7136" l="-6410" r="6410" t="-3050"/>
          <a:stretch/>
        </p:blipFill>
        <p:spPr>
          <a:xfrm>
            <a:off x="6876987" y="3562800"/>
            <a:ext cx="5315012" cy="3295200"/>
          </a:xfrm>
          <a:prstGeom prst="rect">
            <a:avLst/>
          </a:prstGeom>
          <a:noFill/>
          <a:ln>
            <a:noFill/>
          </a:ln>
        </p:spPr>
      </p:pic>
      <p:sp>
        <p:nvSpPr>
          <p:cNvPr id="445" name="Google Shape;445;p38"/>
          <p:cNvSpPr txBox="1"/>
          <p:nvPr>
            <p:ph type="title"/>
          </p:nvPr>
        </p:nvSpPr>
        <p:spPr>
          <a:xfrm>
            <a:off x="2612967" y="2188267"/>
            <a:ext cx="11360700" cy="7635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atin typeface="Roboto Light"/>
                <a:ea typeface="Roboto Light"/>
                <a:cs typeface="Roboto Light"/>
                <a:sym typeface="Roboto Light"/>
              </a:defRPr>
            </a:lvl1pPr>
            <a:lvl2pPr lvl="1" rtl="0">
              <a:spcBef>
                <a:spcPts val="0"/>
              </a:spcBef>
              <a:spcAft>
                <a:spcPts val="0"/>
              </a:spcAft>
              <a:buSzPts val="3700"/>
              <a:buNone/>
              <a:defRPr>
                <a:latin typeface="Roboto Light"/>
                <a:ea typeface="Roboto Light"/>
                <a:cs typeface="Roboto Light"/>
                <a:sym typeface="Roboto Light"/>
              </a:defRPr>
            </a:lvl2pPr>
            <a:lvl3pPr lvl="2" rtl="0">
              <a:spcBef>
                <a:spcPts val="0"/>
              </a:spcBef>
              <a:spcAft>
                <a:spcPts val="0"/>
              </a:spcAft>
              <a:buSzPts val="3700"/>
              <a:buNone/>
              <a:defRPr>
                <a:latin typeface="Roboto Light"/>
                <a:ea typeface="Roboto Light"/>
                <a:cs typeface="Roboto Light"/>
                <a:sym typeface="Roboto Light"/>
              </a:defRPr>
            </a:lvl3pPr>
            <a:lvl4pPr lvl="3" rtl="0">
              <a:spcBef>
                <a:spcPts val="0"/>
              </a:spcBef>
              <a:spcAft>
                <a:spcPts val="0"/>
              </a:spcAft>
              <a:buSzPts val="3700"/>
              <a:buNone/>
              <a:defRPr>
                <a:latin typeface="Roboto Light"/>
                <a:ea typeface="Roboto Light"/>
                <a:cs typeface="Roboto Light"/>
                <a:sym typeface="Roboto Light"/>
              </a:defRPr>
            </a:lvl4pPr>
            <a:lvl5pPr lvl="4" rtl="0">
              <a:spcBef>
                <a:spcPts val="0"/>
              </a:spcBef>
              <a:spcAft>
                <a:spcPts val="0"/>
              </a:spcAft>
              <a:buSzPts val="3700"/>
              <a:buNone/>
              <a:defRPr>
                <a:latin typeface="Roboto Light"/>
                <a:ea typeface="Roboto Light"/>
                <a:cs typeface="Roboto Light"/>
                <a:sym typeface="Roboto Light"/>
              </a:defRPr>
            </a:lvl5pPr>
            <a:lvl6pPr lvl="5" rtl="0">
              <a:spcBef>
                <a:spcPts val="0"/>
              </a:spcBef>
              <a:spcAft>
                <a:spcPts val="0"/>
              </a:spcAft>
              <a:buSzPts val="3700"/>
              <a:buNone/>
              <a:defRPr>
                <a:latin typeface="Roboto Light"/>
                <a:ea typeface="Roboto Light"/>
                <a:cs typeface="Roboto Light"/>
                <a:sym typeface="Roboto Light"/>
              </a:defRPr>
            </a:lvl6pPr>
            <a:lvl7pPr lvl="6" rtl="0">
              <a:spcBef>
                <a:spcPts val="0"/>
              </a:spcBef>
              <a:spcAft>
                <a:spcPts val="0"/>
              </a:spcAft>
              <a:buSzPts val="3700"/>
              <a:buNone/>
              <a:defRPr>
                <a:latin typeface="Roboto Light"/>
                <a:ea typeface="Roboto Light"/>
                <a:cs typeface="Roboto Light"/>
                <a:sym typeface="Roboto Light"/>
              </a:defRPr>
            </a:lvl7pPr>
            <a:lvl8pPr lvl="7" rtl="0">
              <a:spcBef>
                <a:spcPts val="0"/>
              </a:spcBef>
              <a:spcAft>
                <a:spcPts val="0"/>
              </a:spcAft>
              <a:buSzPts val="3700"/>
              <a:buNone/>
              <a:defRPr>
                <a:latin typeface="Roboto Light"/>
                <a:ea typeface="Roboto Light"/>
                <a:cs typeface="Roboto Light"/>
                <a:sym typeface="Roboto Light"/>
              </a:defRPr>
            </a:lvl8pPr>
            <a:lvl9pPr lvl="8" rtl="0">
              <a:spcBef>
                <a:spcPts val="0"/>
              </a:spcBef>
              <a:spcAft>
                <a:spcPts val="0"/>
              </a:spcAft>
              <a:buSzPts val="3700"/>
              <a:buNone/>
              <a:defRPr>
                <a:latin typeface="Roboto Light"/>
                <a:ea typeface="Roboto Light"/>
                <a:cs typeface="Roboto Light"/>
                <a:sym typeface="Roboto Light"/>
              </a:defRPr>
            </a:lvl9pPr>
          </a:lstStyle>
          <a:p/>
        </p:txBody>
      </p:sp>
      <p:sp>
        <p:nvSpPr>
          <p:cNvPr id="446" name="Google Shape;446;p38"/>
          <p:cNvSpPr/>
          <p:nvPr/>
        </p:nvSpPr>
        <p:spPr>
          <a:xfrm flipH="1" rot="10800000">
            <a:off x="918400" y="922800"/>
            <a:ext cx="10355100" cy="5012400"/>
          </a:xfrm>
          <a:prstGeom prst="bracePair">
            <a:avLst/>
          </a:prstGeom>
          <a:noFill/>
          <a:ln cap="flat" cmpd="sng" w="76200">
            <a:solidFill>
              <a:srgbClr val="FCB91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7" name="Google Shape;447;p38"/>
          <p:cNvSpPr/>
          <p:nvPr/>
        </p:nvSpPr>
        <p:spPr>
          <a:xfrm>
            <a:off x="1472357" y="1386251"/>
            <a:ext cx="9247523" cy="4175678"/>
          </a:xfrm>
          <a:custGeom>
            <a:rect b="b" l="l" r="r" t="t"/>
            <a:pathLst>
              <a:path extrusionOk="0" h="128611" w="284824">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48" name="Google Shape;448;p38"/>
          <p:cNvSpPr txBox="1"/>
          <p:nvPr>
            <p:ph idx="2" type="title"/>
          </p:nvPr>
        </p:nvSpPr>
        <p:spPr>
          <a:xfrm>
            <a:off x="1933833" y="1386267"/>
            <a:ext cx="8325600" cy="4175700"/>
          </a:xfrm>
          <a:prstGeom prst="rect">
            <a:avLst/>
          </a:prstGeom>
        </p:spPr>
        <p:txBody>
          <a:bodyPr anchorCtr="0" anchor="ctr" bIns="121900" lIns="487675" spcFirstLastPara="1" rIns="121900" wrap="square" tIns="121900">
            <a:noAutofit/>
          </a:bodyPr>
          <a:lstStyle>
            <a:lvl1pPr lvl="0" rtl="0">
              <a:spcBef>
                <a:spcPts val="0"/>
              </a:spcBef>
              <a:spcAft>
                <a:spcPts val="0"/>
              </a:spcAft>
              <a:buSzPts val="4500"/>
              <a:buNone/>
              <a:defRPr sz="4500">
                <a:latin typeface="Roboto Light"/>
                <a:ea typeface="Roboto Light"/>
                <a:cs typeface="Roboto Light"/>
                <a:sym typeface="Roboto Light"/>
              </a:defRPr>
            </a:lvl1pPr>
            <a:lvl2pPr lvl="1"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2pPr>
            <a:lvl3pPr lvl="2"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3pPr>
            <a:lvl4pPr lvl="3"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4pPr>
            <a:lvl5pPr lvl="4"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5pPr>
            <a:lvl6pPr lvl="5"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6pPr>
            <a:lvl7pPr lvl="6"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7pPr>
            <a:lvl8pPr lvl="7"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8pPr>
            <a:lvl9pPr lvl="8" rtl="0">
              <a:spcBef>
                <a:spcPts val="0"/>
              </a:spcBef>
              <a:spcAft>
                <a:spcPts val="0"/>
              </a:spcAft>
              <a:buClr>
                <a:srgbClr val="2E5E73"/>
              </a:buClr>
              <a:buSzPts val="4500"/>
              <a:buNone/>
              <a:defRPr sz="4500">
                <a:solidFill>
                  <a:srgbClr val="2E5E73"/>
                </a:solidFill>
                <a:latin typeface="Roboto Light"/>
                <a:ea typeface="Roboto Light"/>
                <a:cs typeface="Roboto Light"/>
                <a:sym typeface="Roboto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01">
  <p:cSld name="CUSTOM_5">
    <p:spTree>
      <p:nvGrpSpPr>
        <p:cNvPr id="449" name="Shape 449"/>
        <p:cNvGrpSpPr/>
        <p:nvPr/>
      </p:nvGrpSpPr>
      <p:grpSpPr>
        <a:xfrm>
          <a:off x="0" y="0"/>
          <a:ext cx="0" cy="0"/>
          <a:chOff x="0" y="0"/>
          <a:chExt cx="0" cy="0"/>
        </a:xfrm>
      </p:grpSpPr>
      <p:graphicFrame>
        <p:nvGraphicFramePr>
          <p:cNvPr id="450" name="Google Shape;450;p39"/>
          <p:cNvGraphicFramePr/>
          <p:nvPr/>
        </p:nvGraphicFramePr>
        <p:xfrm>
          <a:off x="989433" y="1378633"/>
          <a:ext cx="3000000" cy="3000000"/>
        </p:xfrm>
        <a:graphic>
          <a:graphicData uri="http://schemas.openxmlformats.org/drawingml/2006/table">
            <a:tbl>
              <a:tblPr>
                <a:noFill/>
                <a:tableStyleId>{F6D89A71-9D65-4AFD-9C46-E83D35D775F8}</a:tableStyleId>
              </a:tblPr>
              <a:tblGrid>
                <a:gridCol w="510475"/>
                <a:gridCol w="2120525"/>
                <a:gridCol w="2510800"/>
                <a:gridCol w="2535675"/>
                <a:gridCol w="2535675"/>
              </a:tblGrid>
              <a:tr h="589975">
                <a:tc>
                  <a:txBody>
                    <a:bodyPr/>
                    <a:lstStyle/>
                    <a:p>
                      <a:pPr indent="0" lvl="0" marL="0" rtl="0" algn="ctr">
                        <a:spcBef>
                          <a:spcPts val="0"/>
                        </a:spcBef>
                        <a:spcAft>
                          <a:spcPts val="0"/>
                        </a:spcAft>
                        <a:buNone/>
                      </a:pPr>
                      <a:r>
                        <a:rPr b="1" lang="en-US" sz="1900">
                          <a:solidFill>
                            <a:srgbClr val="082D49"/>
                          </a:solidFill>
                          <a:latin typeface="Roboto"/>
                          <a:ea typeface="Roboto"/>
                          <a:cs typeface="Roboto"/>
                          <a:sym typeface="Roboto"/>
                        </a:rPr>
                        <a:t>Id</a:t>
                      </a:r>
                      <a:endParaRPr b="1"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c>
                  <a:txBody>
                    <a:bodyPr/>
                    <a:lstStyle/>
                    <a:p>
                      <a:pPr indent="0" lvl="0" marL="0" rtl="0" algn="l">
                        <a:spcBef>
                          <a:spcPts val="0"/>
                        </a:spcBef>
                        <a:spcAft>
                          <a:spcPts val="0"/>
                        </a:spcAft>
                        <a:buNone/>
                      </a:pPr>
                      <a:r>
                        <a:rPr b="1" lang="en-US" sz="1900">
                          <a:solidFill>
                            <a:srgbClr val="082D49"/>
                          </a:solidFill>
                          <a:latin typeface="Roboto"/>
                          <a:ea typeface="Roboto"/>
                          <a:cs typeface="Roboto"/>
                          <a:sym typeface="Roboto"/>
                        </a:rPr>
                        <a:t>First Name</a:t>
                      </a:r>
                      <a:endParaRPr b="1"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c>
                  <a:txBody>
                    <a:bodyPr/>
                    <a:lstStyle/>
                    <a:p>
                      <a:pPr indent="0" lvl="0" marL="0" rtl="0" algn="l">
                        <a:spcBef>
                          <a:spcPts val="0"/>
                        </a:spcBef>
                        <a:spcAft>
                          <a:spcPts val="0"/>
                        </a:spcAft>
                        <a:buNone/>
                      </a:pPr>
                      <a:r>
                        <a:rPr b="1" lang="en-US" sz="1900">
                          <a:solidFill>
                            <a:srgbClr val="082D49"/>
                          </a:solidFill>
                          <a:latin typeface="Roboto"/>
                          <a:ea typeface="Roboto"/>
                          <a:cs typeface="Roboto"/>
                          <a:sym typeface="Roboto"/>
                        </a:rPr>
                        <a:t>Last Name</a:t>
                      </a:r>
                      <a:endParaRPr b="1"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c>
                  <a:txBody>
                    <a:bodyPr/>
                    <a:lstStyle/>
                    <a:p>
                      <a:pPr indent="0" lvl="0" marL="0" rtl="0" algn="l">
                        <a:spcBef>
                          <a:spcPts val="0"/>
                        </a:spcBef>
                        <a:spcAft>
                          <a:spcPts val="0"/>
                        </a:spcAft>
                        <a:buNone/>
                      </a:pPr>
                      <a:r>
                        <a:rPr b="1" lang="en-US" sz="1900">
                          <a:solidFill>
                            <a:srgbClr val="082D49"/>
                          </a:solidFill>
                          <a:latin typeface="Roboto"/>
                          <a:ea typeface="Roboto"/>
                          <a:cs typeface="Roboto"/>
                          <a:sym typeface="Roboto"/>
                        </a:rPr>
                        <a:t>Email</a:t>
                      </a:r>
                      <a:endParaRPr b="1"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c>
                  <a:txBody>
                    <a:bodyPr/>
                    <a:lstStyle/>
                    <a:p>
                      <a:pPr indent="0" lvl="0" marL="0" rtl="0" algn="l">
                        <a:spcBef>
                          <a:spcPts val="0"/>
                        </a:spcBef>
                        <a:spcAft>
                          <a:spcPts val="0"/>
                        </a:spcAft>
                        <a:buNone/>
                      </a:pPr>
                      <a:r>
                        <a:rPr b="1" lang="en-US" sz="1900">
                          <a:solidFill>
                            <a:srgbClr val="082D49"/>
                          </a:solidFill>
                          <a:latin typeface="Roboto"/>
                          <a:ea typeface="Roboto"/>
                          <a:cs typeface="Roboto"/>
                          <a:sym typeface="Roboto"/>
                        </a:rPr>
                        <a:t>Ye</a:t>
                      </a:r>
                      <a:r>
                        <a:rPr b="1" lang="en-US" sz="1900">
                          <a:solidFill>
                            <a:srgbClr val="082D49"/>
                          </a:solidFill>
                          <a:latin typeface="Roboto"/>
                          <a:ea typeface="Roboto"/>
                          <a:cs typeface="Roboto"/>
                          <a:sym typeface="Roboto"/>
                        </a:rPr>
                        <a:t>s/No</a:t>
                      </a:r>
                      <a:endParaRPr b="1"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2F2F2"/>
                    </a:solidFill>
                  </a:tcPr>
                </a:tc>
              </a:tr>
              <a:tr h="812775">
                <a:tc>
                  <a:txBody>
                    <a:bodyPr/>
                    <a:lstStyle/>
                    <a:p>
                      <a:pPr indent="0" lvl="0" marL="0" rtl="0" algn="l">
                        <a:spcBef>
                          <a:spcPts val="0"/>
                        </a:spcBef>
                        <a:spcAft>
                          <a:spcPts val="0"/>
                        </a:spcAft>
                        <a:buNone/>
                      </a:pPr>
                      <a:r>
                        <a:rPr lang="en-US" sz="1900">
                          <a:solidFill>
                            <a:srgbClr val="082D49"/>
                          </a:solidFill>
                          <a:latin typeface="Roboto"/>
                          <a:ea typeface="Roboto"/>
                          <a:cs typeface="Roboto"/>
                          <a:sym typeface="Roboto"/>
                        </a:rPr>
                        <a:t>1</a:t>
                      </a:r>
                      <a:endParaRPr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1900">
                          <a:solidFill>
                            <a:srgbClr val="082D49"/>
                          </a:solidFill>
                          <a:latin typeface="Roboto"/>
                          <a:ea typeface="Roboto"/>
                          <a:cs typeface="Roboto"/>
                          <a:sym typeface="Roboto"/>
                        </a:rPr>
                        <a:t>“John”</a:t>
                      </a:r>
                      <a:endParaRPr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1900">
                          <a:solidFill>
                            <a:srgbClr val="082D49"/>
                          </a:solidFill>
                          <a:latin typeface="Roboto"/>
                          <a:ea typeface="Roboto"/>
                          <a:cs typeface="Roboto"/>
                          <a:sym typeface="Roboto"/>
                        </a:rPr>
                        <a:t>“Doe”</a:t>
                      </a:r>
                      <a:endParaRPr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1900">
                          <a:solidFill>
                            <a:srgbClr val="082D49"/>
                          </a:solidFill>
                          <a:latin typeface="Roboto"/>
                          <a:ea typeface="Roboto"/>
                          <a:cs typeface="Roboto"/>
                          <a:sym typeface="Roboto"/>
                        </a:rPr>
                        <a:t>“john@email.com”</a:t>
                      </a:r>
                      <a:endParaRPr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rgbClr val="000000"/>
                        </a:buClr>
                        <a:buSzPts val="1500"/>
                        <a:buFont typeface="Arial"/>
                        <a:buNone/>
                      </a:pPr>
                      <a:r>
                        <a:rPr lang="en-US" sz="1900">
                          <a:solidFill>
                            <a:srgbClr val="082D49"/>
                          </a:solidFill>
                          <a:latin typeface="Roboto"/>
                          <a:ea typeface="Roboto"/>
                          <a:cs typeface="Roboto"/>
                          <a:sym typeface="Roboto"/>
                        </a:rPr>
                        <a:t>“Y”</a:t>
                      </a:r>
                      <a:endParaRPr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r>
              <a:tr h="812775">
                <a:tc>
                  <a:txBody>
                    <a:bodyPr/>
                    <a:lstStyle/>
                    <a:p>
                      <a:pPr indent="0" lvl="0" marL="0" rtl="0" algn="l">
                        <a:spcBef>
                          <a:spcPts val="0"/>
                        </a:spcBef>
                        <a:spcAft>
                          <a:spcPts val="0"/>
                        </a:spcAft>
                        <a:buNone/>
                      </a:pPr>
                      <a:r>
                        <a:rPr lang="en-US" sz="1900">
                          <a:solidFill>
                            <a:srgbClr val="082D49"/>
                          </a:solidFill>
                          <a:latin typeface="Roboto"/>
                          <a:ea typeface="Roboto"/>
                          <a:cs typeface="Roboto"/>
                          <a:sym typeface="Roboto"/>
                        </a:rPr>
                        <a:t>2</a:t>
                      </a:r>
                      <a:endParaRPr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c>
                  <a:txBody>
                    <a:bodyPr/>
                    <a:lstStyle/>
                    <a:p>
                      <a:pPr indent="0" lvl="0" marL="0" rtl="0" algn="l">
                        <a:spcBef>
                          <a:spcPts val="0"/>
                        </a:spcBef>
                        <a:spcAft>
                          <a:spcPts val="0"/>
                        </a:spcAft>
                        <a:buNone/>
                      </a:pPr>
                      <a:r>
                        <a:rPr lang="en-US" sz="1900">
                          <a:solidFill>
                            <a:srgbClr val="082D49"/>
                          </a:solidFill>
                          <a:latin typeface="Roboto"/>
                          <a:ea typeface="Roboto"/>
                          <a:cs typeface="Roboto"/>
                          <a:sym typeface="Roboto"/>
                        </a:rPr>
                        <a:t>“John”</a:t>
                      </a:r>
                      <a:endParaRPr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c>
                  <a:txBody>
                    <a:bodyPr/>
                    <a:lstStyle/>
                    <a:p>
                      <a:pPr indent="0" lvl="0" marL="0" rtl="0" algn="l">
                        <a:spcBef>
                          <a:spcPts val="0"/>
                        </a:spcBef>
                        <a:spcAft>
                          <a:spcPts val="0"/>
                        </a:spcAft>
                        <a:buNone/>
                      </a:pPr>
                      <a:r>
                        <a:rPr lang="en-US" sz="1900">
                          <a:solidFill>
                            <a:srgbClr val="082D49"/>
                          </a:solidFill>
                          <a:latin typeface="Roboto"/>
                          <a:ea typeface="Roboto"/>
                          <a:cs typeface="Roboto"/>
                          <a:sym typeface="Roboto"/>
                        </a:rPr>
                        <a:t>“Doe”</a:t>
                      </a:r>
                      <a:endParaRPr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c>
                  <a:txBody>
                    <a:bodyPr/>
                    <a:lstStyle/>
                    <a:p>
                      <a:pPr indent="0" lvl="0" marL="0" rtl="0" algn="l">
                        <a:spcBef>
                          <a:spcPts val="0"/>
                        </a:spcBef>
                        <a:spcAft>
                          <a:spcPts val="0"/>
                        </a:spcAft>
                        <a:buNone/>
                      </a:pPr>
                      <a:r>
                        <a:rPr lang="en-US" sz="1900">
                          <a:solidFill>
                            <a:srgbClr val="082D49"/>
                          </a:solidFill>
                          <a:latin typeface="Roboto"/>
                          <a:ea typeface="Roboto"/>
                          <a:cs typeface="Roboto"/>
                          <a:sym typeface="Roboto"/>
                        </a:rPr>
                        <a:t>“john@email.com”</a:t>
                      </a:r>
                      <a:endParaRPr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c>
                  <a:txBody>
                    <a:bodyPr/>
                    <a:lstStyle/>
                    <a:p>
                      <a:pPr indent="0" lvl="0" marL="0" rtl="0" algn="l">
                        <a:spcBef>
                          <a:spcPts val="0"/>
                        </a:spcBef>
                        <a:spcAft>
                          <a:spcPts val="0"/>
                        </a:spcAft>
                        <a:buNone/>
                      </a:pPr>
                      <a:r>
                        <a:rPr lang="en-US" sz="1900">
                          <a:solidFill>
                            <a:srgbClr val="082D49"/>
                          </a:solidFill>
                          <a:latin typeface="Roboto"/>
                          <a:ea typeface="Roboto"/>
                          <a:cs typeface="Roboto"/>
                          <a:sym typeface="Roboto"/>
                        </a:rPr>
                        <a:t>“N”</a:t>
                      </a:r>
                      <a:endParaRPr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CB912"/>
                    </a:solidFill>
                  </a:tcPr>
                </a:tc>
              </a:tr>
              <a:tr h="812775">
                <a:tc>
                  <a:txBody>
                    <a:bodyPr/>
                    <a:lstStyle/>
                    <a:p>
                      <a:pPr indent="0" lvl="0" marL="0" rtl="0" algn="l">
                        <a:spcBef>
                          <a:spcPts val="0"/>
                        </a:spcBef>
                        <a:spcAft>
                          <a:spcPts val="0"/>
                        </a:spcAft>
                        <a:buNone/>
                      </a:pPr>
                      <a:r>
                        <a:rPr lang="en-US" sz="1900">
                          <a:solidFill>
                            <a:srgbClr val="082D49"/>
                          </a:solidFill>
                          <a:latin typeface="Roboto"/>
                          <a:ea typeface="Roboto"/>
                          <a:cs typeface="Roboto"/>
                          <a:sym typeface="Roboto"/>
                        </a:rPr>
                        <a:t>3</a:t>
                      </a:r>
                      <a:endParaRPr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1900">
                          <a:solidFill>
                            <a:srgbClr val="082D49"/>
                          </a:solidFill>
                          <a:latin typeface="Roboto"/>
                          <a:ea typeface="Roboto"/>
                          <a:cs typeface="Roboto"/>
                          <a:sym typeface="Roboto"/>
                        </a:rPr>
                        <a:t>“John”</a:t>
                      </a:r>
                      <a:endParaRPr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1900">
                          <a:solidFill>
                            <a:srgbClr val="082D49"/>
                          </a:solidFill>
                          <a:latin typeface="Roboto"/>
                          <a:ea typeface="Roboto"/>
                          <a:cs typeface="Roboto"/>
                          <a:sym typeface="Roboto"/>
                        </a:rPr>
                        <a:t>“Doe”</a:t>
                      </a:r>
                      <a:endParaRPr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1900">
                          <a:solidFill>
                            <a:srgbClr val="082D49"/>
                          </a:solidFill>
                          <a:latin typeface="Roboto"/>
                          <a:ea typeface="Roboto"/>
                          <a:cs typeface="Roboto"/>
                          <a:sym typeface="Roboto"/>
                        </a:rPr>
                        <a:t>“john@email.com”</a:t>
                      </a:r>
                      <a:endParaRPr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rgbClr val="000000"/>
                        </a:buClr>
                        <a:buSzPts val="1500"/>
                        <a:buFont typeface="Arial"/>
                        <a:buNone/>
                      </a:pPr>
                      <a:r>
                        <a:rPr lang="en-US" sz="1900">
                          <a:solidFill>
                            <a:srgbClr val="082D49"/>
                          </a:solidFill>
                          <a:latin typeface="Roboto"/>
                          <a:ea typeface="Roboto"/>
                          <a:cs typeface="Roboto"/>
                          <a:sym typeface="Roboto"/>
                        </a:rPr>
                        <a:t>“Y”</a:t>
                      </a:r>
                      <a:endParaRPr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r>
              <a:tr h="812775">
                <a:tc>
                  <a:txBody>
                    <a:bodyPr/>
                    <a:lstStyle/>
                    <a:p>
                      <a:pPr indent="0" lvl="0" marL="0" rtl="0" algn="l">
                        <a:spcBef>
                          <a:spcPts val="0"/>
                        </a:spcBef>
                        <a:spcAft>
                          <a:spcPts val="0"/>
                        </a:spcAft>
                        <a:buNone/>
                      </a:pPr>
                      <a:r>
                        <a:rPr lang="en-US" sz="1900">
                          <a:solidFill>
                            <a:srgbClr val="082D49"/>
                          </a:solidFill>
                          <a:latin typeface="Roboto"/>
                          <a:ea typeface="Roboto"/>
                          <a:cs typeface="Roboto"/>
                          <a:sym typeface="Roboto"/>
                        </a:rPr>
                        <a:t>4</a:t>
                      </a:r>
                      <a:endParaRPr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1900">
                          <a:solidFill>
                            <a:srgbClr val="082D49"/>
                          </a:solidFill>
                          <a:latin typeface="Roboto"/>
                          <a:ea typeface="Roboto"/>
                          <a:cs typeface="Roboto"/>
                          <a:sym typeface="Roboto"/>
                        </a:rPr>
                        <a:t>“John”</a:t>
                      </a:r>
                      <a:endParaRPr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1900">
                          <a:solidFill>
                            <a:srgbClr val="082D49"/>
                          </a:solidFill>
                          <a:latin typeface="Roboto"/>
                          <a:ea typeface="Roboto"/>
                          <a:cs typeface="Roboto"/>
                          <a:sym typeface="Roboto"/>
                        </a:rPr>
                        <a:t>“Doe”</a:t>
                      </a:r>
                      <a:endParaRPr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1900">
                          <a:solidFill>
                            <a:srgbClr val="082D49"/>
                          </a:solidFill>
                          <a:latin typeface="Roboto"/>
                          <a:ea typeface="Roboto"/>
                          <a:cs typeface="Roboto"/>
                          <a:sym typeface="Roboto"/>
                        </a:rPr>
                        <a:t>“john@email.com”</a:t>
                      </a:r>
                      <a:endParaRPr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1900">
                          <a:solidFill>
                            <a:srgbClr val="082D49"/>
                          </a:solidFill>
                          <a:latin typeface="Roboto"/>
                          <a:ea typeface="Roboto"/>
                          <a:cs typeface="Roboto"/>
                          <a:sym typeface="Roboto"/>
                        </a:rPr>
                        <a:t>“Y”</a:t>
                      </a:r>
                      <a:endParaRPr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r>
              <a:tr h="812775">
                <a:tc>
                  <a:txBody>
                    <a:bodyPr/>
                    <a:lstStyle/>
                    <a:p>
                      <a:pPr indent="0" lvl="0" marL="0" rtl="0" algn="l">
                        <a:spcBef>
                          <a:spcPts val="0"/>
                        </a:spcBef>
                        <a:spcAft>
                          <a:spcPts val="0"/>
                        </a:spcAft>
                        <a:buNone/>
                      </a:pPr>
                      <a:r>
                        <a:rPr lang="en-US" sz="1900">
                          <a:solidFill>
                            <a:srgbClr val="082D49"/>
                          </a:solidFill>
                          <a:latin typeface="Roboto"/>
                          <a:ea typeface="Roboto"/>
                          <a:cs typeface="Roboto"/>
                          <a:sym typeface="Roboto"/>
                        </a:rPr>
                        <a:t>5</a:t>
                      </a:r>
                      <a:endParaRPr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1900">
                          <a:solidFill>
                            <a:srgbClr val="082D49"/>
                          </a:solidFill>
                          <a:latin typeface="Roboto"/>
                          <a:ea typeface="Roboto"/>
                          <a:cs typeface="Roboto"/>
                          <a:sym typeface="Roboto"/>
                        </a:rPr>
                        <a:t>“John”</a:t>
                      </a:r>
                      <a:endParaRPr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1900">
                          <a:solidFill>
                            <a:srgbClr val="082D49"/>
                          </a:solidFill>
                          <a:latin typeface="Roboto"/>
                          <a:ea typeface="Roboto"/>
                          <a:cs typeface="Roboto"/>
                          <a:sym typeface="Roboto"/>
                        </a:rPr>
                        <a:t>“Doe”</a:t>
                      </a:r>
                      <a:endParaRPr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1900">
                          <a:solidFill>
                            <a:srgbClr val="082D49"/>
                          </a:solidFill>
                          <a:latin typeface="Roboto"/>
                          <a:ea typeface="Roboto"/>
                          <a:cs typeface="Roboto"/>
                          <a:sym typeface="Roboto"/>
                        </a:rPr>
                        <a:t>“john@email.com”</a:t>
                      </a:r>
                      <a:endParaRPr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1900">
                          <a:solidFill>
                            <a:srgbClr val="082D49"/>
                          </a:solidFill>
                          <a:latin typeface="Roboto"/>
                          <a:ea typeface="Roboto"/>
                          <a:cs typeface="Roboto"/>
                          <a:sym typeface="Roboto"/>
                        </a:rPr>
                        <a:t>“Y”</a:t>
                      </a:r>
                      <a:endParaRPr sz="1900">
                        <a:solidFill>
                          <a:srgbClr val="082D49"/>
                        </a:solidFill>
                        <a:latin typeface="Roboto"/>
                        <a:ea typeface="Roboto"/>
                        <a:cs typeface="Roboto"/>
                        <a:sym typeface="Roboto"/>
                      </a:endParaRPr>
                    </a:p>
                  </a:txBody>
                  <a:tcPr marT="121900" marB="121900" marR="121900" marL="121900">
                    <a:lnL cap="flat" cmpd="sng" w="19050">
                      <a:solidFill>
                        <a:srgbClr val="082D49"/>
                      </a:solidFill>
                      <a:prstDash val="solid"/>
                      <a:round/>
                      <a:headEnd len="sm" w="sm" type="none"/>
                      <a:tailEnd len="sm" w="sm" type="none"/>
                    </a:lnL>
                    <a:lnR cap="flat" cmpd="sng" w="19050">
                      <a:solidFill>
                        <a:srgbClr val="082D49"/>
                      </a:solidFill>
                      <a:prstDash val="solid"/>
                      <a:round/>
                      <a:headEnd len="sm" w="sm" type="none"/>
                      <a:tailEnd len="sm" w="sm" type="none"/>
                    </a:lnR>
                    <a:lnT cap="flat" cmpd="sng" w="19050">
                      <a:solidFill>
                        <a:srgbClr val="082D49"/>
                      </a:solidFill>
                      <a:prstDash val="solid"/>
                      <a:round/>
                      <a:headEnd len="sm" w="sm" type="none"/>
                      <a:tailEnd len="sm" w="sm" type="none"/>
                    </a:lnT>
                    <a:lnB cap="flat" cmpd="sng" w="19050">
                      <a:solidFill>
                        <a:srgbClr val="082D49"/>
                      </a:solidFill>
                      <a:prstDash val="solid"/>
                      <a:round/>
                      <a:headEnd len="sm" w="sm" type="none"/>
                      <a:tailEnd len="sm" w="sm" type="none"/>
                    </a:lnB>
                    <a:solidFill>
                      <a:srgbClr val="FFFFFF"/>
                    </a:solidFill>
                  </a:tcPr>
                </a:tc>
              </a:tr>
            </a:tbl>
          </a:graphicData>
        </a:graphic>
      </p:graphicFrame>
      <p:sp>
        <p:nvSpPr>
          <p:cNvPr id="451" name="Google Shape;451;p39"/>
          <p:cNvSpPr txBox="1"/>
          <p:nvPr>
            <p:ph type="title"/>
          </p:nvPr>
        </p:nvSpPr>
        <p:spPr>
          <a:xfrm>
            <a:off x="67" y="169867"/>
            <a:ext cx="121920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452" name="Google Shape;452;p39"/>
          <p:cNvSpPr txBox="1"/>
          <p:nvPr>
            <p:ph idx="2" type="title"/>
          </p:nvPr>
        </p:nvSpPr>
        <p:spPr>
          <a:xfrm>
            <a:off x="-8000" y="687033"/>
            <a:ext cx="122247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01">
  <p:cSld name="CUSTOM_6">
    <p:spTree>
      <p:nvGrpSpPr>
        <p:cNvPr id="453" name="Shape 453"/>
        <p:cNvGrpSpPr/>
        <p:nvPr/>
      </p:nvGrpSpPr>
      <p:grpSpPr>
        <a:xfrm>
          <a:off x="0" y="0"/>
          <a:ext cx="0" cy="0"/>
          <a:chOff x="0" y="0"/>
          <a:chExt cx="0" cy="0"/>
        </a:xfrm>
      </p:grpSpPr>
      <p:sp>
        <p:nvSpPr>
          <p:cNvPr id="454" name="Google Shape;454;p40"/>
          <p:cNvSpPr/>
          <p:nvPr>
            <p:ph idx="2" type="pic"/>
          </p:nvPr>
        </p:nvSpPr>
        <p:spPr>
          <a:xfrm>
            <a:off x="7897833" y="200"/>
            <a:ext cx="4293900" cy="6858000"/>
          </a:xfrm>
          <a:prstGeom prst="rect">
            <a:avLst/>
          </a:prstGeom>
          <a:noFill/>
          <a:ln>
            <a:noFill/>
          </a:ln>
        </p:spPr>
      </p:sp>
      <p:sp>
        <p:nvSpPr>
          <p:cNvPr id="455" name="Google Shape;455;p40"/>
          <p:cNvSpPr txBox="1"/>
          <p:nvPr>
            <p:ph idx="1" type="body"/>
          </p:nvPr>
        </p:nvSpPr>
        <p:spPr>
          <a:xfrm>
            <a:off x="787133" y="1495633"/>
            <a:ext cx="7092900" cy="4514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456" name="Google Shape;456;p40"/>
          <p:cNvSpPr txBox="1"/>
          <p:nvPr>
            <p:ph type="title"/>
          </p:nvPr>
        </p:nvSpPr>
        <p:spPr>
          <a:xfrm>
            <a:off x="-2783" y="169867"/>
            <a:ext cx="78849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457" name="Google Shape;457;p40"/>
          <p:cNvSpPr txBox="1"/>
          <p:nvPr>
            <p:ph idx="3" type="title"/>
          </p:nvPr>
        </p:nvSpPr>
        <p:spPr>
          <a:xfrm>
            <a:off x="-8000" y="687033"/>
            <a:ext cx="122568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02">
  <p:cSld name="CUSTOM_7">
    <p:spTree>
      <p:nvGrpSpPr>
        <p:cNvPr id="458" name="Shape 458"/>
        <p:cNvGrpSpPr/>
        <p:nvPr/>
      </p:nvGrpSpPr>
      <p:grpSpPr>
        <a:xfrm>
          <a:off x="0" y="0"/>
          <a:ext cx="0" cy="0"/>
          <a:chOff x="0" y="0"/>
          <a:chExt cx="0" cy="0"/>
        </a:xfrm>
      </p:grpSpPr>
      <p:sp>
        <p:nvSpPr>
          <p:cNvPr id="459" name="Google Shape;459;p41"/>
          <p:cNvSpPr/>
          <p:nvPr>
            <p:ph idx="2" type="pic"/>
          </p:nvPr>
        </p:nvSpPr>
        <p:spPr>
          <a:xfrm>
            <a:off x="0" y="200"/>
            <a:ext cx="4293900" cy="6858000"/>
          </a:xfrm>
          <a:prstGeom prst="rect">
            <a:avLst/>
          </a:prstGeom>
          <a:noFill/>
          <a:ln>
            <a:noFill/>
          </a:ln>
        </p:spPr>
      </p:sp>
      <p:sp>
        <p:nvSpPr>
          <p:cNvPr id="460" name="Google Shape;460;p41"/>
          <p:cNvSpPr txBox="1"/>
          <p:nvPr>
            <p:ph type="title"/>
          </p:nvPr>
        </p:nvSpPr>
        <p:spPr>
          <a:xfrm>
            <a:off x="4294000" y="169867"/>
            <a:ext cx="74763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461" name="Google Shape;461;p41"/>
          <p:cNvSpPr txBox="1"/>
          <p:nvPr>
            <p:ph idx="1" type="body"/>
          </p:nvPr>
        </p:nvSpPr>
        <p:spPr>
          <a:xfrm>
            <a:off x="5070500" y="1495633"/>
            <a:ext cx="6802800" cy="4514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462" name="Google Shape;462;p41"/>
          <p:cNvSpPr txBox="1"/>
          <p:nvPr>
            <p:ph idx="3" type="title"/>
          </p:nvPr>
        </p:nvSpPr>
        <p:spPr>
          <a:xfrm>
            <a:off x="4294000" y="687033"/>
            <a:ext cx="79227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4" name="Shape 34"/>
        <p:cNvGrpSpPr/>
        <p:nvPr/>
      </p:nvGrpSpPr>
      <p:grpSpPr>
        <a:xfrm>
          <a:off x="0" y="0"/>
          <a:ext cx="0" cy="0"/>
          <a:chOff x="0" y="0"/>
          <a:chExt cx="0" cy="0"/>
        </a:xfrm>
      </p:grpSpPr>
      <p:sp>
        <p:nvSpPr>
          <p:cNvPr id="35" name="Google Shape;35;p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7" name="Google Shape;37;p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8" name="Google Shape;38;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888888"/>
              </a:buClr>
              <a:buSzPts val="1200"/>
              <a:buFont typeface="Calibri"/>
              <a:buNone/>
              <a:defRPr/>
            </a:lvl1pPr>
            <a:lvl2pPr indent="0" lvl="1" marL="0" algn="ctr">
              <a:spcBef>
                <a:spcPts val="0"/>
              </a:spcBef>
              <a:spcAft>
                <a:spcPts val="0"/>
              </a:spcAft>
              <a:buClr>
                <a:srgbClr val="888888"/>
              </a:buClr>
              <a:buSzPts val="1200"/>
              <a:buFont typeface="Calibri"/>
              <a:buNone/>
              <a:defRPr/>
            </a:lvl2pPr>
            <a:lvl3pPr indent="0" lvl="2" marL="0" algn="ctr">
              <a:spcBef>
                <a:spcPts val="0"/>
              </a:spcBef>
              <a:spcAft>
                <a:spcPts val="0"/>
              </a:spcAft>
              <a:buClr>
                <a:srgbClr val="888888"/>
              </a:buClr>
              <a:buSzPts val="1200"/>
              <a:buFont typeface="Calibri"/>
              <a:buNone/>
              <a:defRPr/>
            </a:lvl3pPr>
            <a:lvl4pPr indent="0" lvl="3" marL="0" algn="ctr">
              <a:spcBef>
                <a:spcPts val="0"/>
              </a:spcBef>
              <a:spcAft>
                <a:spcPts val="0"/>
              </a:spcAft>
              <a:buClr>
                <a:srgbClr val="888888"/>
              </a:buClr>
              <a:buSzPts val="1200"/>
              <a:buFont typeface="Calibri"/>
              <a:buNone/>
              <a:defRPr/>
            </a:lvl4pPr>
            <a:lvl5pPr indent="0" lvl="4" marL="0" algn="ctr">
              <a:spcBef>
                <a:spcPts val="0"/>
              </a:spcBef>
              <a:spcAft>
                <a:spcPts val="0"/>
              </a:spcAft>
              <a:buClr>
                <a:srgbClr val="888888"/>
              </a:buClr>
              <a:buSzPts val="1200"/>
              <a:buFont typeface="Calibri"/>
              <a:buNone/>
              <a:defRPr/>
            </a:lvl5pPr>
            <a:lvl6pPr indent="0" lvl="5" marL="0" algn="ctr">
              <a:spcBef>
                <a:spcPts val="0"/>
              </a:spcBef>
              <a:spcAft>
                <a:spcPts val="0"/>
              </a:spcAft>
              <a:buClr>
                <a:srgbClr val="888888"/>
              </a:buClr>
              <a:buSzPts val="1200"/>
              <a:buFont typeface="Calibri"/>
              <a:buNone/>
              <a:defRPr/>
            </a:lvl6pPr>
            <a:lvl7pPr indent="0" lvl="6" marL="0" algn="ctr">
              <a:spcBef>
                <a:spcPts val="0"/>
              </a:spcBef>
              <a:spcAft>
                <a:spcPts val="0"/>
              </a:spcAft>
              <a:buClr>
                <a:srgbClr val="888888"/>
              </a:buClr>
              <a:buSzPts val="1200"/>
              <a:buFont typeface="Calibri"/>
              <a:buNone/>
              <a:defRPr/>
            </a:lvl7pPr>
            <a:lvl8pPr indent="0" lvl="7" marL="0" algn="ctr">
              <a:spcBef>
                <a:spcPts val="0"/>
              </a:spcBef>
              <a:spcAft>
                <a:spcPts val="0"/>
              </a:spcAft>
              <a:buClr>
                <a:srgbClr val="888888"/>
              </a:buClr>
              <a:buSzPts val="1200"/>
              <a:buFont typeface="Calibri"/>
              <a:buNone/>
              <a:defRPr/>
            </a:lvl8pPr>
            <a:lvl9pPr indent="0" lvl="8" marL="0" algn="ctr">
              <a:spcBef>
                <a:spcPts val="0"/>
              </a:spcBef>
              <a:spcAft>
                <a:spcPts val="0"/>
              </a:spcAft>
              <a:buClr>
                <a:srgbClr val="888888"/>
              </a:buClr>
              <a:buSzPts val="1200"/>
              <a:buFont typeface="Calibri"/>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slide 01">
  <p:cSld name="CUSTOM_8">
    <p:spTree>
      <p:nvGrpSpPr>
        <p:cNvPr id="463" name="Shape 463"/>
        <p:cNvGrpSpPr/>
        <p:nvPr/>
      </p:nvGrpSpPr>
      <p:grpSpPr>
        <a:xfrm>
          <a:off x="0" y="0"/>
          <a:ext cx="0" cy="0"/>
          <a:chOff x="0" y="0"/>
          <a:chExt cx="0" cy="0"/>
        </a:xfrm>
      </p:grpSpPr>
      <p:cxnSp>
        <p:nvCxnSpPr>
          <p:cNvPr id="464" name="Google Shape;464;p42"/>
          <p:cNvCxnSpPr/>
          <p:nvPr/>
        </p:nvCxnSpPr>
        <p:spPr>
          <a:xfrm rot="10800000">
            <a:off x="3892467" y="3168581"/>
            <a:ext cx="780300" cy="0"/>
          </a:xfrm>
          <a:prstGeom prst="straightConnector1">
            <a:avLst/>
          </a:prstGeom>
          <a:noFill/>
          <a:ln cap="rnd" cmpd="sng" w="9525">
            <a:solidFill>
              <a:srgbClr val="2E5E73"/>
            </a:solidFill>
            <a:prstDash val="solid"/>
            <a:round/>
            <a:headEnd len="med" w="med" type="none"/>
            <a:tailEnd len="med" w="med" type="oval"/>
          </a:ln>
        </p:spPr>
      </p:cxnSp>
      <p:cxnSp>
        <p:nvCxnSpPr>
          <p:cNvPr id="465" name="Google Shape;465;p42"/>
          <p:cNvCxnSpPr/>
          <p:nvPr/>
        </p:nvCxnSpPr>
        <p:spPr>
          <a:xfrm rot="10800000">
            <a:off x="3892467" y="5087800"/>
            <a:ext cx="780300" cy="0"/>
          </a:xfrm>
          <a:prstGeom prst="straightConnector1">
            <a:avLst/>
          </a:prstGeom>
          <a:noFill/>
          <a:ln cap="rnd" cmpd="sng" w="9525">
            <a:solidFill>
              <a:srgbClr val="2E5E73"/>
            </a:solidFill>
            <a:prstDash val="solid"/>
            <a:round/>
            <a:headEnd len="med" w="med" type="none"/>
            <a:tailEnd len="med" w="med" type="oval"/>
          </a:ln>
        </p:spPr>
      </p:cxnSp>
      <p:sp>
        <p:nvSpPr>
          <p:cNvPr id="466" name="Google Shape;466;p42"/>
          <p:cNvSpPr/>
          <p:nvPr>
            <p:ph idx="2" type="pic"/>
          </p:nvPr>
        </p:nvSpPr>
        <p:spPr>
          <a:xfrm>
            <a:off x="4781367" y="2073900"/>
            <a:ext cx="6573900" cy="3556500"/>
          </a:xfrm>
          <a:prstGeom prst="rect">
            <a:avLst/>
          </a:prstGeom>
          <a:noFill/>
          <a:ln>
            <a:noFill/>
          </a:ln>
          <a:effectLst>
            <a:outerShdw blurRad="57150" rotWithShape="0" algn="bl" dir="5400000" dist="19050">
              <a:srgbClr val="000000">
                <a:alpha val="50000"/>
              </a:srgbClr>
            </a:outerShdw>
          </a:effectLst>
        </p:spPr>
      </p:sp>
      <p:sp>
        <p:nvSpPr>
          <p:cNvPr id="467" name="Google Shape;467;p42"/>
          <p:cNvSpPr txBox="1"/>
          <p:nvPr>
            <p:ph type="title"/>
          </p:nvPr>
        </p:nvSpPr>
        <p:spPr>
          <a:xfrm>
            <a:off x="965767" y="2839267"/>
            <a:ext cx="2817900" cy="14109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468" name="Google Shape;468;p42"/>
          <p:cNvSpPr txBox="1"/>
          <p:nvPr>
            <p:ph idx="3" type="title"/>
          </p:nvPr>
        </p:nvSpPr>
        <p:spPr>
          <a:xfrm>
            <a:off x="965767" y="4778500"/>
            <a:ext cx="2817900" cy="11505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469" name="Google Shape;469;p42"/>
          <p:cNvSpPr txBox="1"/>
          <p:nvPr>
            <p:ph idx="4" type="title"/>
          </p:nvPr>
        </p:nvSpPr>
        <p:spPr>
          <a:xfrm>
            <a:off x="67" y="169867"/>
            <a:ext cx="121920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470" name="Google Shape;470;p42"/>
          <p:cNvSpPr txBox="1"/>
          <p:nvPr>
            <p:ph idx="5" type="title"/>
          </p:nvPr>
        </p:nvSpPr>
        <p:spPr>
          <a:xfrm>
            <a:off x="-8000" y="687033"/>
            <a:ext cx="122568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slide 02">
  <p:cSld name="CUSTOM_9">
    <p:spTree>
      <p:nvGrpSpPr>
        <p:cNvPr id="471" name="Shape 471"/>
        <p:cNvGrpSpPr/>
        <p:nvPr/>
      </p:nvGrpSpPr>
      <p:grpSpPr>
        <a:xfrm>
          <a:off x="0" y="0"/>
          <a:ext cx="0" cy="0"/>
          <a:chOff x="0" y="0"/>
          <a:chExt cx="0" cy="0"/>
        </a:xfrm>
      </p:grpSpPr>
      <p:cxnSp>
        <p:nvCxnSpPr>
          <p:cNvPr id="472" name="Google Shape;472;p43"/>
          <p:cNvCxnSpPr/>
          <p:nvPr/>
        </p:nvCxnSpPr>
        <p:spPr>
          <a:xfrm rot="10800000">
            <a:off x="2276100" y="3168567"/>
            <a:ext cx="628500" cy="0"/>
          </a:xfrm>
          <a:prstGeom prst="straightConnector1">
            <a:avLst/>
          </a:prstGeom>
          <a:noFill/>
          <a:ln cap="rnd" cmpd="sng" w="9525">
            <a:solidFill>
              <a:srgbClr val="2E5E73"/>
            </a:solidFill>
            <a:prstDash val="solid"/>
            <a:round/>
            <a:headEnd len="med" w="med" type="none"/>
            <a:tailEnd len="med" w="med" type="oval"/>
          </a:ln>
        </p:spPr>
      </p:cxnSp>
      <p:cxnSp>
        <p:nvCxnSpPr>
          <p:cNvPr id="473" name="Google Shape;473;p43"/>
          <p:cNvCxnSpPr/>
          <p:nvPr/>
        </p:nvCxnSpPr>
        <p:spPr>
          <a:xfrm rot="10800000">
            <a:off x="9496900" y="5082948"/>
            <a:ext cx="360000" cy="0"/>
          </a:xfrm>
          <a:prstGeom prst="straightConnector1">
            <a:avLst/>
          </a:prstGeom>
          <a:noFill/>
          <a:ln cap="rnd" cmpd="sng" w="9525">
            <a:solidFill>
              <a:srgbClr val="2E5E73"/>
            </a:solidFill>
            <a:prstDash val="solid"/>
            <a:round/>
            <a:headEnd len="med" w="med" type="oval"/>
            <a:tailEnd len="med" w="med" type="none"/>
          </a:ln>
        </p:spPr>
      </p:cxnSp>
      <p:sp>
        <p:nvSpPr>
          <p:cNvPr id="474" name="Google Shape;474;p43"/>
          <p:cNvSpPr/>
          <p:nvPr>
            <p:ph idx="2" type="pic"/>
          </p:nvPr>
        </p:nvSpPr>
        <p:spPr>
          <a:xfrm>
            <a:off x="3056700" y="2073900"/>
            <a:ext cx="6326400" cy="3422400"/>
          </a:xfrm>
          <a:prstGeom prst="rect">
            <a:avLst/>
          </a:prstGeom>
          <a:noFill/>
          <a:ln>
            <a:noFill/>
          </a:ln>
          <a:effectLst>
            <a:outerShdw blurRad="57150" rotWithShape="0" algn="bl" dir="5400000" dist="19050">
              <a:srgbClr val="000000">
                <a:alpha val="50000"/>
              </a:srgbClr>
            </a:outerShdw>
          </a:effectLst>
        </p:spPr>
      </p:sp>
      <p:sp>
        <p:nvSpPr>
          <p:cNvPr id="475" name="Google Shape;475;p43"/>
          <p:cNvSpPr txBox="1"/>
          <p:nvPr>
            <p:ph type="title"/>
          </p:nvPr>
        </p:nvSpPr>
        <p:spPr>
          <a:xfrm>
            <a:off x="578700" y="2874700"/>
            <a:ext cx="1740000" cy="18207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476" name="Google Shape;476;p43"/>
          <p:cNvSpPr txBox="1"/>
          <p:nvPr>
            <p:ph idx="3" type="title"/>
          </p:nvPr>
        </p:nvSpPr>
        <p:spPr>
          <a:xfrm>
            <a:off x="9970700" y="2951367"/>
            <a:ext cx="1740000" cy="2400900"/>
          </a:xfrm>
          <a:prstGeom prst="rect">
            <a:avLst/>
          </a:prstGeom>
        </p:spPr>
        <p:txBody>
          <a:bodyPr anchorCtr="0" anchor="b"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477" name="Google Shape;477;p43"/>
          <p:cNvSpPr txBox="1"/>
          <p:nvPr>
            <p:ph idx="4" type="title"/>
          </p:nvPr>
        </p:nvSpPr>
        <p:spPr>
          <a:xfrm>
            <a:off x="67" y="169867"/>
            <a:ext cx="121920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478" name="Google Shape;478;p43"/>
          <p:cNvSpPr txBox="1"/>
          <p:nvPr>
            <p:ph idx="5" type="title"/>
          </p:nvPr>
        </p:nvSpPr>
        <p:spPr>
          <a:xfrm>
            <a:off x="-8000" y="687033"/>
            <a:ext cx="122568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s Up slide">
  <p:cSld name="CUSTOM_10_2">
    <p:bg>
      <p:bgPr>
        <a:solidFill>
          <a:srgbClr val="F2F2F2"/>
        </a:solidFill>
      </p:bgPr>
    </p:bg>
    <p:spTree>
      <p:nvGrpSpPr>
        <p:cNvPr id="479" name="Shape 479"/>
        <p:cNvGrpSpPr/>
        <p:nvPr/>
      </p:nvGrpSpPr>
      <p:grpSpPr>
        <a:xfrm>
          <a:off x="0" y="0"/>
          <a:ext cx="0" cy="0"/>
          <a:chOff x="0" y="0"/>
          <a:chExt cx="0" cy="0"/>
        </a:xfrm>
      </p:grpSpPr>
      <p:sp>
        <p:nvSpPr>
          <p:cNvPr id="480" name="Google Shape;480;p44"/>
          <p:cNvSpPr txBox="1"/>
          <p:nvPr>
            <p:ph type="title"/>
          </p:nvPr>
        </p:nvSpPr>
        <p:spPr>
          <a:xfrm>
            <a:off x="0" y="4686167"/>
            <a:ext cx="12192000" cy="755700"/>
          </a:xfrm>
          <a:prstGeom prst="rect">
            <a:avLst/>
          </a:prstGeom>
        </p:spPr>
        <p:txBody>
          <a:bodyPr anchorCtr="0" anchor="t" bIns="121900" lIns="487675" spcFirstLastPara="1" rIns="121900" wrap="square" tIns="121900">
            <a:noAutofit/>
          </a:bodyPr>
          <a:lstStyle>
            <a:lvl1pPr lvl="0" rtl="0" algn="ctr">
              <a:spcBef>
                <a:spcPts val="0"/>
              </a:spcBef>
              <a:spcAft>
                <a:spcPts val="0"/>
              </a:spcAft>
              <a:buSzPts val="2700"/>
              <a:buNone/>
              <a:defRPr sz="2700">
                <a:latin typeface="Roboto Light"/>
                <a:ea typeface="Roboto Light"/>
                <a:cs typeface="Roboto Light"/>
                <a:sym typeface="Roboto Light"/>
              </a:defRPr>
            </a:lvl1pPr>
            <a:lvl2pPr lvl="1" rtl="0" algn="ctr">
              <a:spcBef>
                <a:spcPts val="0"/>
              </a:spcBef>
              <a:spcAft>
                <a:spcPts val="0"/>
              </a:spcAft>
              <a:buSzPts val="3700"/>
              <a:buNone/>
              <a:defRPr>
                <a:latin typeface="Roboto Light"/>
                <a:ea typeface="Roboto Light"/>
                <a:cs typeface="Roboto Light"/>
                <a:sym typeface="Roboto Light"/>
              </a:defRPr>
            </a:lvl2pPr>
            <a:lvl3pPr lvl="2" rtl="0" algn="ctr">
              <a:spcBef>
                <a:spcPts val="0"/>
              </a:spcBef>
              <a:spcAft>
                <a:spcPts val="0"/>
              </a:spcAft>
              <a:buSzPts val="3700"/>
              <a:buNone/>
              <a:defRPr>
                <a:latin typeface="Roboto Light"/>
                <a:ea typeface="Roboto Light"/>
                <a:cs typeface="Roboto Light"/>
                <a:sym typeface="Roboto Light"/>
              </a:defRPr>
            </a:lvl3pPr>
            <a:lvl4pPr lvl="3" rtl="0" algn="ctr">
              <a:spcBef>
                <a:spcPts val="0"/>
              </a:spcBef>
              <a:spcAft>
                <a:spcPts val="0"/>
              </a:spcAft>
              <a:buSzPts val="3700"/>
              <a:buNone/>
              <a:defRPr>
                <a:latin typeface="Roboto Light"/>
                <a:ea typeface="Roboto Light"/>
                <a:cs typeface="Roboto Light"/>
                <a:sym typeface="Roboto Light"/>
              </a:defRPr>
            </a:lvl4pPr>
            <a:lvl5pPr lvl="4" rtl="0" algn="ctr">
              <a:spcBef>
                <a:spcPts val="0"/>
              </a:spcBef>
              <a:spcAft>
                <a:spcPts val="0"/>
              </a:spcAft>
              <a:buSzPts val="3700"/>
              <a:buNone/>
              <a:defRPr>
                <a:latin typeface="Roboto Light"/>
                <a:ea typeface="Roboto Light"/>
                <a:cs typeface="Roboto Light"/>
                <a:sym typeface="Roboto Light"/>
              </a:defRPr>
            </a:lvl5pPr>
            <a:lvl6pPr lvl="5" rtl="0" algn="ctr">
              <a:spcBef>
                <a:spcPts val="0"/>
              </a:spcBef>
              <a:spcAft>
                <a:spcPts val="0"/>
              </a:spcAft>
              <a:buSzPts val="3700"/>
              <a:buNone/>
              <a:defRPr>
                <a:latin typeface="Roboto Light"/>
                <a:ea typeface="Roboto Light"/>
                <a:cs typeface="Roboto Light"/>
                <a:sym typeface="Roboto Light"/>
              </a:defRPr>
            </a:lvl6pPr>
            <a:lvl7pPr lvl="6" rtl="0" algn="ctr">
              <a:spcBef>
                <a:spcPts val="0"/>
              </a:spcBef>
              <a:spcAft>
                <a:spcPts val="0"/>
              </a:spcAft>
              <a:buSzPts val="3700"/>
              <a:buNone/>
              <a:defRPr>
                <a:latin typeface="Roboto Light"/>
                <a:ea typeface="Roboto Light"/>
                <a:cs typeface="Roboto Light"/>
                <a:sym typeface="Roboto Light"/>
              </a:defRPr>
            </a:lvl7pPr>
            <a:lvl8pPr lvl="7" rtl="0" algn="ctr">
              <a:spcBef>
                <a:spcPts val="0"/>
              </a:spcBef>
              <a:spcAft>
                <a:spcPts val="0"/>
              </a:spcAft>
              <a:buSzPts val="3700"/>
              <a:buNone/>
              <a:defRPr>
                <a:latin typeface="Roboto Light"/>
                <a:ea typeface="Roboto Light"/>
                <a:cs typeface="Roboto Light"/>
                <a:sym typeface="Roboto Light"/>
              </a:defRPr>
            </a:lvl8pPr>
            <a:lvl9pPr lvl="8" rtl="0" algn="ctr">
              <a:spcBef>
                <a:spcPts val="0"/>
              </a:spcBef>
              <a:spcAft>
                <a:spcPts val="0"/>
              </a:spcAft>
              <a:buSzPts val="3700"/>
              <a:buNone/>
              <a:defRPr>
                <a:latin typeface="Roboto Light"/>
                <a:ea typeface="Roboto Light"/>
                <a:cs typeface="Roboto Light"/>
                <a:sym typeface="Roboto Light"/>
              </a:defRPr>
            </a:lvl9pPr>
          </a:lstStyle>
          <a:p/>
        </p:txBody>
      </p:sp>
      <p:sp>
        <p:nvSpPr>
          <p:cNvPr id="481" name="Google Shape;481;p44"/>
          <p:cNvSpPr/>
          <p:nvPr/>
        </p:nvSpPr>
        <p:spPr>
          <a:xfrm>
            <a:off x="4974733" y="1492067"/>
            <a:ext cx="2242500" cy="22425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482" name="Google Shape;482;p44"/>
          <p:cNvSpPr txBox="1"/>
          <p:nvPr/>
        </p:nvSpPr>
        <p:spPr>
          <a:xfrm>
            <a:off x="415600" y="3894300"/>
            <a:ext cx="11360700" cy="1003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5300">
                <a:solidFill>
                  <a:srgbClr val="2E5E73"/>
                </a:solidFill>
                <a:latin typeface="Roboto Light"/>
                <a:ea typeface="Roboto Light"/>
                <a:cs typeface="Roboto Light"/>
                <a:sym typeface="Roboto Light"/>
              </a:rPr>
              <a:t>Instructor</a:t>
            </a:r>
            <a:r>
              <a:rPr b="1" lang="en-US" sz="5300">
                <a:solidFill>
                  <a:srgbClr val="2E5E73"/>
                </a:solidFill>
                <a:latin typeface="Roboto"/>
                <a:ea typeface="Roboto"/>
                <a:cs typeface="Roboto"/>
                <a:sym typeface="Roboto"/>
              </a:rPr>
              <a:t> Demonstration</a:t>
            </a:r>
            <a:endParaRPr sz="3200">
              <a:solidFill>
                <a:srgbClr val="2E5E73"/>
              </a:solidFill>
              <a:latin typeface="Roboto Light"/>
              <a:ea typeface="Roboto Light"/>
              <a:cs typeface="Roboto Light"/>
              <a:sym typeface="Roboto Light"/>
            </a:endParaRPr>
          </a:p>
        </p:txBody>
      </p:sp>
      <p:pic>
        <p:nvPicPr>
          <p:cNvPr id="483" name="Google Shape;483;p44"/>
          <p:cNvPicPr preferRelativeResize="0"/>
          <p:nvPr/>
        </p:nvPicPr>
        <p:blipFill>
          <a:blip r:embed="rId2">
            <a:alphaModFix/>
          </a:blip>
          <a:stretch>
            <a:fillRect/>
          </a:stretch>
        </p:blipFill>
        <p:spPr>
          <a:xfrm>
            <a:off x="5314375" y="2111667"/>
            <a:ext cx="1563117" cy="10032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s Up slide 1">
  <p:cSld name="CUSTOM_10_2_1">
    <p:bg>
      <p:bgPr>
        <a:solidFill>
          <a:srgbClr val="F2F2F2"/>
        </a:solidFill>
      </p:bgPr>
    </p:bg>
    <p:spTree>
      <p:nvGrpSpPr>
        <p:cNvPr id="484" name="Shape 484"/>
        <p:cNvGrpSpPr/>
        <p:nvPr/>
      </p:nvGrpSpPr>
      <p:grpSpPr>
        <a:xfrm>
          <a:off x="0" y="0"/>
          <a:ext cx="0" cy="0"/>
          <a:chOff x="0" y="0"/>
          <a:chExt cx="0" cy="0"/>
        </a:xfrm>
      </p:grpSpPr>
      <p:sp>
        <p:nvSpPr>
          <p:cNvPr id="485" name="Google Shape;485;p45"/>
          <p:cNvSpPr txBox="1"/>
          <p:nvPr/>
        </p:nvSpPr>
        <p:spPr>
          <a:xfrm>
            <a:off x="415600" y="3584600"/>
            <a:ext cx="11360700" cy="1003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300">
                <a:solidFill>
                  <a:srgbClr val="2E5E73"/>
                </a:solidFill>
                <a:latin typeface="Roboto"/>
                <a:ea typeface="Roboto"/>
                <a:cs typeface="Roboto"/>
                <a:sym typeface="Roboto"/>
              </a:rPr>
              <a:t>Time’s up!</a:t>
            </a:r>
            <a:endParaRPr b="1" sz="5300">
              <a:solidFill>
                <a:srgbClr val="2E5E73"/>
              </a:solidFill>
              <a:latin typeface="Roboto"/>
              <a:ea typeface="Roboto"/>
              <a:cs typeface="Roboto"/>
              <a:sym typeface="Roboto"/>
            </a:endParaRPr>
          </a:p>
          <a:p>
            <a:pPr indent="0" lvl="0" marL="0" rtl="0" algn="ctr">
              <a:spcBef>
                <a:spcPts val="0"/>
              </a:spcBef>
              <a:spcAft>
                <a:spcPts val="0"/>
              </a:spcAft>
              <a:buNone/>
            </a:pPr>
            <a:r>
              <a:rPr lang="en-US" sz="5300">
                <a:solidFill>
                  <a:srgbClr val="2E5E73"/>
                </a:solidFill>
                <a:latin typeface="Roboto Light"/>
                <a:ea typeface="Roboto Light"/>
                <a:cs typeface="Roboto Light"/>
                <a:sym typeface="Roboto Light"/>
              </a:rPr>
              <a:t>Let’s review</a:t>
            </a:r>
            <a:endParaRPr sz="5300">
              <a:solidFill>
                <a:srgbClr val="2E5E73"/>
              </a:solidFill>
              <a:latin typeface="Roboto Light"/>
              <a:ea typeface="Roboto Light"/>
              <a:cs typeface="Roboto Light"/>
              <a:sym typeface="Roboto Light"/>
            </a:endParaRPr>
          </a:p>
        </p:txBody>
      </p:sp>
      <p:pic>
        <p:nvPicPr>
          <p:cNvPr id="486" name="Google Shape;486;p45"/>
          <p:cNvPicPr preferRelativeResize="0"/>
          <p:nvPr/>
        </p:nvPicPr>
        <p:blipFill>
          <a:blip r:embed="rId2">
            <a:alphaModFix/>
          </a:blip>
          <a:stretch>
            <a:fillRect/>
          </a:stretch>
        </p:blipFill>
        <p:spPr>
          <a:xfrm>
            <a:off x="5300000" y="2049267"/>
            <a:ext cx="1592000" cy="1532086"/>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_10_1">
    <p:bg>
      <p:bgPr>
        <a:solidFill>
          <a:srgbClr val="F2F2F2"/>
        </a:solidFill>
      </p:bgPr>
    </p:bg>
    <p:spTree>
      <p:nvGrpSpPr>
        <p:cNvPr id="487" name="Shape 487"/>
        <p:cNvGrpSpPr/>
        <p:nvPr/>
      </p:nvGrpSpPr>
      <p:grpSpPr>
        <a:xfrm>
          <a:off x="0" y="0"/>
          <a:ext cx="0" cy="0"/>
          <a:chOff x="0" y="0"/>
          <a:chExt cx="0" cy="0"/>
        </a:xfrm>
      </p:grpSpPr>
      <p:sp>
        <p:nvSpPr>
          <p:cNvPr id="488" name="Google Shape;488;p46"/>
          <p:cNvSpPr txBox="1"/>
          <p:nvPr/>
        </p:nvSpPr>
        <p:spPr>
          <a:xfrm>
            <a:off x="415600" y="3584600"/>
            <a:ext cx="11360700" cy="1003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300">
                <a:solidFill>
                  <a:srgbClr val="2E5E73"/>
                </a:solidFill>
                <a:latin typeface="Roboto"/>
                <a:ea typeface="Roboto"/>
                <a:cs typeface="Roboto"/>
                <a:sym typeface="Roboto"/>
              </a:rPr>
              <a:t>Break</a:t>
            </a:r>
            <a:endParaRPr b="1" sz="5300">
              <a:solidFill>
                <a:srgbClr val="2E5E73"/>
              </a:solidFill>
              <a:latin typeface="Roboto"/>
              <a:ea typeface="Roboto"/>
              <a:cs typeface="Roboto"/>
              <a:sym typeface="Roboto"/>
            </a:endParaRPr>
          </a:p>
          <a:p>
            <a:pPr indent="0" lvl="0" marL="0" rtl="0" algn="ctr">
              <a:spcBef>
                <a:spcPts val="0"/>
              </a:spcBef>
              <a:spcAft>
                <a:spcPts val="0"/>
              </a:spcAft>
              <a:buNone/>
            </a:pPr>
            <a:r>
              <a:rPr lang="en-US" sz="5300">
                <a:solidFill>
                  <a:srgbClr val="2E5E73"/>
                </a:solidFill>
                <a:latin typeface="Roboto Light"/>
                <a:ea typeface="Roboto Light"/>
                <a:cs typeface="Roboto Light"/>
                <a:sym typeface="Roboto Light"/>
              </a:rPr>
              <a:t>15 mins</a:t>
            </a:r>
            <a:endParaRPr sz="5300">
              <a:solidFill>
                <a:srgbClr val="2E5E73"/>
              </a:solidFill>
              <a:latin typeface="Roboto Light"/>
              <a:ea typeface="Roboto Light"/>
              <a:cs typeface="Roboto Light"/>
              <a:sym typeface="Roboto Light"/>
            </a:endParaRPr>
          </a:p>
        </p:txBody>
      </p:sp>
      <p:pic>
        <p:nvPicPr>
          <p:cNvPr id="489" name="Google Shape;489;p46"/>
          <p:cNvPicPr preferRelativeResize="0"/>
          <p:nvPr/>
        </p:nvPicPr>
        <p:blipFill>
          <a:blip r:embed="rId2">
            <a:alphaModFix/>
          </a:blip>
          <a:stretch>
            <a:fillRect/>
          </a:stretch>
        </p:blipFill>
        <p:spPr>
          <a:xfrm>
            <a:off x="5246436" y="1939100"/>
            <a:ext cx="1699100" cy="1645444"/>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1">
  <p:cSld name="CUSTOM_10_1_2">
    <p:bg>
      <p:bgPr>
        <a:solidFill>
          <a:srgbClr val="F2F2F2"/>
        </a:solidFill>
      </p:bgPr>
    </p:bg>
    <p:spTree>
      <p:nvGrpSpPr>
        <p:cNvPr id="490" name="Shape 490"/>
        <p:cNvGrpSpPr/>
        <p:nvPr/>
      </p:nvGrpSpPr>
      <p:grpSpPr>
        <a:xfrm>
          <a:off x="0" y="0"/>
          <a:ext cx="0" cy="0"/>
          <a:chOff x="0" y="0"/>
          <a:chExt cx="0" cy="0"/>
        </a:xfrm>
      </p:grpSpPr>
      <p:sp>
        <p:nvSpPr>
          <p:cNvPr id="491" name="Google Shape;491;p47"/>
          <p:cNvSpPr txBox="1"/>
          <p:nvPr/>
        </p:nvSpPr>
        <p:spPr>
          <a:xfrm>
            <a:off x="415600" y="3584600"/>
            <a:ext cx="11360700" cy="1003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300">
                <a:solidFill>
                  <a:srgbClr val="2E5E73"/>
                </a:solidFill>
                <a:latin typeface="Roboto"/>
                <a:ea typeface="Roboto"/>
                <a:cs typeface="Roboto"/>
                <a:sym typeface="Roboto"/>
              </a:rPr>
              <a:t>Break</a:t>
            </a:r>
            <a:endParaRPr b="1" sz="5300">
              <a:solidFill>
                <a:srgbClr val="2E5E73"/>
              </a:solidFill>
              <a:latin typeface="Roboto"/>
              <a:ea typeface="Roboto"/>
              <a:cs typeface="Roboto"/>
              <a:sym typeface="Roboto"/>
            </a:endParaRPr>
          </a:p>
          <a:p>
            <a:pPr indent="0" lvl="0" marL="0" rtl="0" algn="ctr">
              <a:spcBef>
                <a:spcPts val="0"/>
              </a:spcBef>
              <a:spcAft>
                <a:spcPts val="0"/>
              </a:spcAft>
              <a:buNone/>
            </a:pPr>
            <a:r>
              <a:rPr lang="en-US" sz="5300">
                <a:solidFill>
                  <a:srgbClr val="2E5E73"/>
                </a:solidFill>
                <a:latin typeface="Roboto Light"/>
                <a:ea typeface="Roboto Light"/>
                <a:cs typeface="Roboto Light"/>
                <a:sym typeface="Roboto Light"/>
              </a:rPr>
              <a:t>15 mins</a:t>
            </a:r>
            <a:endParaRPr sz="5300">
              <a:solidFill>
                <a:srgbClr val="2E5E73"/>
              </a:solidFill>
              <a:latin typeface="Roboto Light"/>
              <a:ea typeface="Roboto Light"/>
              <a:cs typeface="Roboto Light"/>
              <a:sym typeface="Roboto Light"/>
            </a:endParaRPr>
          </a:p>
        </p:txBody>
      </p:sp>
      <p:pic>
        <p:nvPicPr>
          <p:cNvPr id="492" name="Google Shape;492;p47"/>
          <p:cNvPicPr preferRelativeResize="0"/>
          <p:nvPr/>
        </p:nvPicPr>
        <p:blipFill>
          <a:blip r:embed="rId2">
            <a:alphaModFix/>
          </a:blip>
          <a:stretch>
            <a:fillRect/>
          </a:stretch>
        </p:blipFill>
        <p:spPr>
          <a:xfrm>
            <a:off x="5246436" y="1939100"/>
            <a:ext cx="1699100" cy="164544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 for a video slide">
  <p:cSld name="CUSTOM_10_1_1">
    <p:bg>
      <p:bgPr>
        <a:solidFill>
          <a:srgbClr val="F2F2F2"/>
        </a:solidFill>
      </p:bgPr>
    </p:bg>
    <p:spTree>
      <p:nvGrpSpPr>
        <p:cNvPr id="493" name="Shape 493"/>
        <p:cNvGrpSpPr/>
        <p:nvPr/>
      </p:nvGrpSpPr>
      <p:grpSpPr>
        <a:xfrm>
          <a:off x="0" y="0"/>
          <a:ext cx="0" cy="0"/>
          <a:chOff x="0" y="0"/>
          <a:chExt cx="0" cy="0"/>
        </a:xfrm>
      </p:grpSpPr>
      <p:sp>
        <p:nvSpPr>
          <p:cNvPr id="494" name="Google Shape;494;p48"/>
          <p:cNvSpPr txBox="1"/>
          <p:nvPr/>
        </p:nvSpPr>
        <p:spPr>
          <a:xfrm>
            <a:off x="415600" y="3584600"/>
            <a:ext cx="11360700" cy="1003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5300">
                <a:solidFill>
                  <a:srgbClr val="2E5E73"/>
                </a:solidFill>
                <a:latin typeface="Roboto Light"/>
                <a:ea typeface="Roboto Light"/>
                <a:cs typeface="Roboto Light"/>
                <a:sym typeface="Roboto Light"/>
              </a:rPr>
              <a:t>Time for a quick </a:t>
            </a:r>
            <a:r>
              <a:rPr b="1" lang="en-US" sz="5300">
                <a:solidFill>
                  <a:srgbClr val="2E5E73"/>
                </a:solidFill>
                <a:latin typeface="Roboto"/>
                <a:ea typeface="Roboto"/>
                <a:cs typeface="Roboto"/>
                <a:sym typeface="Roboto"/>
              </a:rPr>
              <a:t>video</a:t>
            </a:r>
            <a:endParaRPr sz="5300">
              <a:solidFill>
                <a:srgbClr val="2E5E73"/>
              </a:solidFill>
              <a:latin typeface="Roboto Light"/>
              <a:ea typeface="Roboto Light"/>
              <a:cs typeface="Roboto Light"/>
              <a:sym typeface="Roboto Light"/>
            </a:endParaRPr>
          </a:p>
        </p:txBody>
      </p:sp>
      <p:pic>
        <p:nvPicPr>
          <p:cNvPr id="495" name="Google Shape;495;p48"/>
          <p:cNvPicPr preferRelativeResize="0"/>
          <p:nvPr/>
        </p:nvPicPr>
        <p:blipFill>
          <a:blip r:embed="rId2">
            <a:alphaModFix/>
          </a:blip>
          <a:stretch>
            <a:fillRect/>
          </a:stretch>
        </p:blipFill>
        <p:spPr>
          <a:xfrm>
            <a:off x="5221133" y="2212233"/>
            <a:ext cx="1749733" cy="1260934"/>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er review slide">
  <p:cSld name="CUSTOM_10_1_1_1">
    <p:bg>
      <p:bgPr>
        <a:solidFill>
          <a:srgbClr val="F2F2F2"/>
        </a:solidFill>
      </p:bgPr>
    </p:bg>
    <p:spTree>
      <p:nvGrpSpPr>
        <p:cNvPr id="496" name="Shape 496"/>
        <p:cNvGrpSpPr/>
        <p:nvPr/>
      </p:nvGrpSpPr>
      <p:grpSpPr>
        <a:xfrm>
          <a:off x="0" y="0"/>
          <a:ext cx="0" cy="0"/>
          <a:chOff x="0" y="0"/>
          <a:chExt cx="0" cy="0"/>
        </a:xfrm>
      </p:grpSpPr>
      <p:sp>
        <p:nvSpPr>
          <p:cNvPr id="497" name="Google Shape;497;p49"/>
          <p:cNvSpPr txBox="1"/>
          <p:nvPr/>
        </p:nvSpPr>
        <p:spPr>
          <a:xfrm>
            <a:off x="415600" y="3917467"/>
            <a:ext cx="11360700" cy="1003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300">
                <a:solidFill>
                  <a:srgbClr val="2E5E73"/>
                </a:solidFill>
                <a:latin typeface="Roboto"/>
                <a:ea typeface="Roboto"/>
                <a:cs typeface="Roboto"/>
                <a:sym typeface="Roboto"/>
              </a:rPr>
              <a:t>Peer </a:t>
            </a:r>
            <a:r>
              <a:rPr lang="en-US" sz="5300">
                <a:solidFill>
                  <a:srgbClr val="2E5E73"/>
                </a:solidFill>
                <a:latin typeface="Roboto Light"/>
                <a:ea typeface="Roboto Light"/>
                <a:cs typeface="Roboto Light"/>
                <a:sym typeface="Roboto Light"/>
              </a:rPr>
              <a:t>review</a:t>
            </a:r>
            <a:endParaRPr sz="5300">
              <a:solidFill>
                <a:srgbClr val="2E5E73"/>
              </a:solidFill>
              <a:latin typeface="Roboto Light"/>
              <a:ea typeface="Roboto Light"/>
              <a:cs typeface="Roboto Light"/>
              <a:sym typeface="Roboto Light"/>
            </a:endParaRPr>
          </a:p>
        </p:txBody>
      </p:sp>
      <p:pic>
        <p:nvPicPr>
          <p:cNvPr id="498" name="Google Shape;498;p49"/>
          <p:cNvPicPr preferRelativeResize="0"/>
          <p:nvPr/>
        </p:nvPicPr>
        <p:blipFill>
          <a:blip r:embed="rId2">
            <a:alphaModFix/>
          </a:blip>
          <a:stretch>
            <a:fillRect/>
          </a:stretch>
        </p:blipFill>
        <p:spPr>
          <a:xfrm>
            <a:off x="5234967" y="1937333"/>
            <a:ext cx="1722067" cy="1722067"/>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t's recap slide">
  <p:cSld name="CUSTOM_10_1_1_1_2">
    <p:bg>
      <p:bgPr>
        <a:solidFill>
          <a:srgbClr val="F2F2F2"/>
        </a:solidFill>
      </p:bgPr>
    </p:bg>
    <p:spTree>
      <p:nvGrpSpPr>
        <p:cNvPr id="499" name="Shape 499"/>
        <p:cNvGrpSpPr/>
        <p:nvPr/>
      </p:nvGrpSpPr>
      <p:grpSpPr>
        <a:xfrm>
          <a:off x="0" y="0"/>
          <a:ext cx="0" cy="0"/>
          <a:chOff x="0" y="0"/>
          <a:chExt cx="0" cy="0"/>
        </a:xfrm>
      </p:grpSpPr>
      <p:sp>
        <p:nvSpPr>
          <p:cNvPr id="500" name="Google Shape;500;p50"/>
          <p:cNvSpPr txBox="1"/>
          <p:nvPr/>
        </p:nvSpPr>
        <p:spPr>
          <a:xfrm>
            <a:off x="415600" y="3917467"/>
            <a:ext cx="11360700" cy="1003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5300">
                <a:solidFill>
                  <a:srgbClr val="2E5E73"/>
                </a:solidFill>
                <a:latin typeface="Roboto"/>
                <a:ea typeface="Roboto"/>
                <a:cs typeface="Roboto"/>
                <a:sym typeface="Roboto"/>
              </a:rPr>
              <a:t>Let’s </a:t>
            </a:r>
            <a:r>
              <a:rPr b="1" lang="en-US" sz="5300">
                <a:solidFill>
                  <a:srgbClr val="2E5E73"/>
                </a:solidFill>
                <a:latin typeface="Roboto"/>
                <a:ea typeface="Roboto"/>
                <a:cs typeface="Roboto"/>
                <a:sym typeface="Roboto"/>
              </a:rPr>
              <a:t>recap</a:t>
            </a:r>
            <a:endParaRPr b="1" sz="5300">
              <a:solidFill>
                <a:srgbClr val="2E5E73"/>
              </a:solidFill>
              <a:latin typeface="Roboto"/>
              <a:ea typeface="Roboto"/>
              <a:cs typeface="Roboto"/>
              <a:sym typeface="Roboto"/>
            </a:endParaRPr>
          </a:p>
        </p:txBody>
      </p:sp>
      <p:pic>
        <p:nvPicPr>
          <p:cNvPr id="501" name="Google Shape;501;p50"/>
          <p:cNvPicPr preferRelativeResize="0"/>
          <p:nvPr/>
        </p:nvPicPr>
        <p:blipFill>
          <a:blip r:embed="rId2">
            <a:alphaModFix/>
          </a:blip>
          <a:stretch>
            <a:fillRect/>
          </a:stretch>
        </p:blipFill>
        <p:spPr>
          <a:xfrm>
            <a:off x="5234967" y="1913812"/>
            <a:ext cx="1722067" cy="176911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ffice Hours slide">
  <p:cSld name="CUSTOM_10_1_1_1_2_3">
    <p:bg>
      <p:bgPr>
        <a:solidFill>
          <a:srgbClr val="F2F2F2"/>
        </a:solidFill>
      </p:bgPr>
    </p:bg>
    <p:spTree>
      <p:nvGrpSpPr>
        <p:cNvPr id="502" name="Shape 502"/>
        <p:cNvGrpSpPr/>
        <p:nvPr/>
      </p:nvGrpSpPr>
      <p:grpSpPr>
        <a:xfrm>
          <a:off x="0" y="0"/>
          <a:ext cx="0" cy="0"/>
          <a:chOff x="0" y="0"/>
          <a:chExt cx="0" cy="0"/>
        </a:xfrm>
      </p:grpSpPr>
      <p:sp>
        <p:nvSpPr>
          <p:cNvPr id="503" name="Google Shape;503;p51"/>
          <p:cNvSpPr txBox="1"/>
          <p:nvPr/>
        </p:nvSpPr>
        <p:spPr>
          <a:xfrm>
            <a:off x="415600" y="3917467"/>
            <a:ext cx="11360700" cy="1003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300">
                <a:solidFill>
                  <a:srgbClr val="2E5E73"/>
                </a:solidFill>
                <a:latin typeface="Roboto"/>
                <a:ea typeface="Roboto"/>
                <a:cs typeface="Roboto"/>
                <a:sym typeface="Roboto"/>
              </a:rPr>
              <a:t>Office Hours</a:t>
            </a:r>
            <a:endParaRPr b="1" sz="5300">
              <a:solidFill>
                <a:srgbClr val="2E5E73"/>
              </a:solidFill>
              <a:latin typeface="Roboto"/>
              <a:ea typeface="Roboto"/>
              <a:cs typeface="Roboto"/>
              <a:sym typeface="Roboto"/>
            </a:endParaRPr>
          </a:p>
        </p:txBody>
      </p:sp>
      <p:pic>
        <p:nvPicPr>
          <p:cNvPr id="504" name="Google Shape;504;p51"/>
          <p:cNvPicPr preferRelativeResize="0"/>
          <p:nvPr/>
        </p:nvPicPr>
        <p:blipFill>
          <a:blip r:embed="rId2">
            <a:alphaModFix/>
          </a:blip>
          <a:stretch>
            <a:fillRect/>
          </a:stretch>
        </p:blipFill>
        <p:spPr>
          <a:xfrm>
            <a:off x="4657133" y="2111800"/>
            <a:ext cx="2877733" cy="1518300"/>
          </a:xfrm>
          <a:prstGeom prst="rect">
            <a:avLst/>
          </a:prstGeom>
          <a:noFill/>
          <a:ln>
            <a:noFill/>
          </a:ln>
        </p:spPr>
      </p:pic>
      <p:sp>
        <p:nvSpPr>
          <p:cNvPr id="505" name="Google Shape;505;p51"/>
          <p:cNvSpPr txBox="1"/>
          <p:nvPr>
            <p:ph idx="1" type="subTitle"/>
          </p:nvPr>
        </p:nvSpPr>
        <p:spPr>
          <a:xfrm>
            <a:off x="55600" y="4796167"/>
            <a:ext cx="12136500" cy="9315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5300"/>
              <a:buNone/>
              <a:defRPr sz="53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4" name="Google Shape;44;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888888"/>
              </a:buClr>
              <a:buSzPts val="1200"/>
              <a:buFont typeface="Calibri"/>
              <a:buNone/>
              <a:defRPr/>
            </a:lvl1pPr>
            <a:lvl2pPr indent="0" lvl="1" marL="0" algn="ctr">
              <a:spcBef>
                <a:spcPts val="0"/>
              </a:spcBef>
              <a:spcAft>
                <a:spcPts val="0"/>
              </a:spcAft>
              <a:buClr>
                <a:srgbClr val="888888"/>
              </a:buClr>
              <a:buSzPts val="1200"/>
              <a:buFont typeface="Calibri"/>
              <a:buNone/>
              <a:defRPr/>
            </a:lvl2pPr>
            <a:lvl3pPr indent="0" lvl="2" marL="0" algn="ctr">
              <a:spcBef>
                <a:spcPts val="0"/>
              </a:spcBef>
              <a:spcAft>
                <a:spcPts val="0"/>
              </a:spcAft>
              <a:buClr>
                <a:srgbClr val="888888"/>
              </a:buClr>
              <a:buSzPts val="1200"/>
              <a:buFont typeface="Calibri"/>
              <a:buNone/>
              <a:defRPr/>
            </a:lvl3pPr>
            <a:lvl4pPr indent="0" lvl="3" marL="0" algn="ctr">
              <a:spcBef>
                <a:spcPts val="0"/>
              </a:spcBef>
              <a:spcAft>
                <a:spcPts val="0"/>
              </a:spcAft>
              <a:buClr>
                <a:srgbClr val="888888"/>
              </a:buClr>
              <a:buSzPts val="1200"/>
              <a:buFont typeface="Calibri"/>
              <a:buNone/>
              <a:defRPr/>
            </a:lvl4pPr>
            <a:lvl5pPr indent="0" lvl="4" marL="0" algn="ctr">
              <a:spcBef>
                <a:spcPts val="0"/>
              </a:spcBef>
              <a:spcAft>
                <a:spcPts val="0"/>
              </a:spcAft>
              <a:buClr>
                <a:srgbClr val="888888"/>
              </a:buClr>
              <a:buSzPts val="1200"/>
              <a:buFont typeface="Calibri"/>
              <a:buNone/>
              <a:defRPr/>
            </a:lvl5pPr>
            <a:lvl6pPr indent="0" lvl="5" marL="0" algn="ctr">
              <a:spcBef>
                <a:spcPts val="0"/>
              </a:spcBef>
              <a:spcAft>
                <a:spcPts val="0"/>
              </a:spcAft>
              <a:buClr>
                <a:srgbClr val="888888"/>
              </a:buClr>
              <a:buSzPts val="1200"/>
              <a:buFont typeface="Calibri"/>
              <a:buNone/>
              <a:defRPr/>
            </a:lvl6pPr>
            <a:lvl7pPr indent="0" lvl="6" marL="0" algn="ctr">
              <a:spcBef>
                <a:spcPts val="0"/>
              </a:spcBef>
              <a:spcAft>
                <a:spcPts val="0"/>
              </a:spcAft>
              <a:buClr>
                <a:srgbClr val="888888"/>
              </a:buClr>
              <a:buSzPts val="1200"/>
              <a:buFont typeface="Calibri"/>
              <a:buNone/>
              <a:defRPr/>
            </a:lvl7pPr>
            <a:lvl8pPr indent="0" lvl="7" marL="0" algn="ctr">
              <a:spcBef>
                <a:spcPts val="0"/>
              </a:spcBef>
              <a:spcAft>
                <a:spcPts val="0"/>
              </a:spcAft>
              <a:buClr>
                <a:srgbClr val="888888"/>
              </a:buClr>
              <a:buSzPts val="1200"/>
              <a:buFont typeface="Calibri"/>
              <a:buNone/>
              <a:defRPr/>
            </a:lvl8pPr>
            <a:lvl9pPr indent="0" lvl="8" marL="0" algn="ctr">
              <a:spcBef>
                <a:spcPts val="0"/>
              </a:spcBef>
              <a:spcAft>
                <a:spcPts val="0"/>
              </a:spcAft>
              <a:buClr>
                <a:srgbClr val="888888"/>
              </a:buClr>
              <a:buSzPts val="1200"/>
              <a:buFont typeface="Calibri"/>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ack slide">
  <p:cSld name="CUSTOM_10_1_1_1_2_3_1">
    <p:bg>
      <p:bgPr>
        <a:solidFill>
          <a:srgbClr val="F2F2F2"/>
        </a:solidFill>
      </p:bgPr>
    </p:bg>
    <p:spTree>
      <p:nvGrpSpPr>
        <p:cNvPr id="506" name="Shape 506"/>
        <p:cNvGrpSpPr/>
        <p:nvPr/>
      </p:nvGrpSpPr>
      <p:grpSpPr>
        <a:xfrm>
          <a:off x="0" y="0"/>
          <a:ext cx="0" cy="0"/>
          <a:chOff x="0" y="0"/>
          <a:chExt cx="0" cy="0"/>
        </a:xfrm>
      </p:grpSpPr>
      <p:sp>
        <p:nvSpPr>
          <p:cNvPr id="507" name="Google Shape;507;p52"/>
          <p:cNvSpPr txBox="1"/>
          <p:nvPr/>
        </p:nvSpPr>
        <p:spPr>
          <a:xfrm>
            <a:off x="415600" y="3917467"/>
            <a:ext cx="11360700" cy="1003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300">
                <a:solidFill>
                  <a:srgbClr val="2E5E73"/>
                </a:solidFill>
                <a:latin typeface="Roboto"/>
                <a:ea typeface="Roboto"/>
                <a:cs typeface="Roboto"/>
                <a:sym typeface="Roboto"/>
              </a:rPr>
              <a:t>Class Slack Channel:</a:t>
            </a:r>
            <a:endParaRPr b="1" sz="5300">
              <a:solidFill>
                <a:srgbClr val="2E5E73"/>
              </a:solidFill>
              <a:latin typeface="Roboto"/>
              <a:ea typeface="Roboto"/>
              <a:cs typeface="Roboto"/>
              <a:sym typeface="Roboto"/>
            </a:endParaRPr>
          </a:p>
        </p:txBody>
      </p:sp>
      <p:sp>
        <p:nvSpPr>
          <p:cNvPr id="508" name="Google Shape;508;p52"/>
          <p:cNvSpPr txBox="1"/>
          <p:nvPr>
            <p:ph idx="1" type="subTitle"/>
          </p:nvPr>
        </p:nvSpPr>
        <p:spPr>
          <a:xfrm>
            <a:off x="55600" y="4796167"/>
            <a:ext cx="12136500" cy="9315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5300"/>
              <a:buNone/>
              <a:defRPr sz="53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pic>
        <p:nvPicPr>
          <p:cNvPr id="509" name="Google Shape;509;p52"/>
          <p:cNvPicPr preferRelativeResize="0"/>
          <p:nvPr/>
        </p:nvPicPr>
        <p:blipFill rotWithShape="1">
          <a:blip r:embed="rId2">
            <a:alphaModFix/>
          </a:blip>
          <a:srcRect b="0" l="0" r="72231" t="0"/>
          <a:stretch/>
        </p:blipFill>
        <p:spPr>
          <a:xfrm>
            <a:off x="5182798" y="1779433"/>
            <a:ext cx="1826368" cy="16808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class">
  <p:cSld name="CUSTOM_10_1_1_1_2_2_1">
    <p:bg>
      <p:bgPr>
        <a:solidFill>
          <a:srgbClr val="F2F2F2"/>
        </a:solidFill>
      </p:bgPr>
    </p:bg>
    <p:spTree>
      <p:nvGrpSpPr>
        <p:cNvPr id="510" name="Shape 510"/>
        <p:cNvGrpSpPr/>
        <p:nvPr/>
      </p:nvGrpSpPr>
      <p:grpSpPr>
        <a:xfrm>
          <a:off x="0" y="0"/>
          <a:ext cx="0" cy="0"/>
          <a:chOff x="0" y="0"/>
          <a:chExt cx="0" cy="0"/>
        </a:xfrm>
      </p:grpSpPr>
      <p:sp>
        <p:nvSpPr>
          <p:cNvPr id="511" name="Google Shape;511;p53"/>
          <p:cNvSpPr txBox="1"/>
          <p:nvPr/>
        </p:nvSpPr>
        <p:spPr>
          <a:xfrm>
            <a:off x="0" y="3917467"/>
            <a:ext cx="12192000" cy="1003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300">
                <a:solidFill>
                  <a:srgbClr val="2E5E73"/>
                </a:solidFill>
                <a:latin typeface="Roboto"/>
                <a:ea typeface="Roboto"/>
                <a:cs typeface="Roboto"/>
                <a:sym typeface="Roboto"/>
              </a:rPr>
              <a:t>Next </a:t>
            </a:r>
            <a:r>
              <a:rPr b="1" lang="en-US" sz="5300">
                <a:solidFill>
                  <a:srgbClr val="2E5E73"/>
                </a:solidFill>
                <a:latin typeface="Roboto"/>
                <a:ea typeface="Roboto"/>
                <a:cs typeface="Roboto"/>
                <a:sym typeface="Roboto"/>
              </a:rPr>
              <a:t>class</a:t>
            </a:r>
            <a:endParaRPr b="1" sz="5300">
              <a:solidFill>
                <a:srgbClr val="2E5E73"/>
              </a:solidFill>
              <a:latin typeface="Roboto"/>
              <a:ea typeface="Roboto"/>
              <a:cs typeface="Roboto"/>
              <a:sym typeface="Roboto"/>
            </a:endParaRPr>
          </a:p>
        </p:txBody>
      </p:sp>
      <p:sp>
        <p:nvSpPr>
          <p:cNvPr id="512" name="Google Shape;512;p53"/>
          <p:cNvSpPr txBox="1"/>
          <p:nvPr>
            <p:ph idx="1" type="subTitle"/>
          </p:nvPr>
        </p:nvSpPr>
        <p:spPr>
          <a:xfrm>
            <a:off x="55600" y="4796167"/>
            <a:ext cx="12136500" cy="9315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5300"/>
              <a:buNone/>
              <a:defRPr sz="53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513" name="Google Shape;513;p53"/>
          <p:cNvSpPr/>
          <p:nvPr/>
        </p:nvSpPr>
        <p:spPr>
          <a:xfrm>
            <a:off x="4974733" y="1492067"/>
            <a:ext cx="2242500" cy="22425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514" name="Google Shape;514;p53"/>
          <p:cNvSpPr/>
          <p:nvPr/>
        </p:nvSpPr>
        <p:spPr>
          <a:xfrm>
            <a:off x="5920823" y="2261476"/>
            <a:ext cx="350249" cy="703419"/>
          </a:xfrm>
          <a:custGeom>
            <a:rect b="b" l="l" r="r" t="t"/>
            <a:pathLst>
              <a:path extrusionOk="0" fill="none" h="206130" w="102637">
                <a:moveTo>
                  <a:pt x="0" y="1"/>
                </a:moveTo>
                <a:lnTo>
                  <a:pt x="102637" y="103065"/>
                </a:lnTo>
                <a:lnTo>
                  <a:pt x="0" y="206129"/>
                </a:lnTo>
              </a:path>
            </a:pathLst>
          </a:custGeom>
          <a:solidFill>
            <a:srgbClr val="FFFFFF"/>
          </a:solidFill>
          <a:ln cap="rnd" cmpd="sng" w="19050">
            <a:solidFill>
              <a:srgbClr val="28363B"/>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28363B"/>
              </a:solidFil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class 1">
  <p:cSld name="CUSTOM_10_1_1_1_2_2_1_1">
    <p:bg>
      <p:bgPr>
        <a:solidFill>
          <a:srgbClr val="F2F2F2"/>
        </a:solidFill>
      </p:bgPr>
    </p:bg>
    <p:spTree>
      <p:nvGrpSpPr>
        <p:cNvPr id="515" name="Shape 515"/>
        <p:cNvGrpSpPr/>
        <p:nvPr/>
      </p:nvGrpSpPr>
      <p:grpSpPr>
        <a:xfrm>
          <a:off x="0" y="0"/>
          <a:ext cx="0" cy="0"/>
          <a:chOff x="0" y="0"/>
          <a:chExt cx="0" cy="0"/>
        </a:xfrm>
      </p:grpSpPr>
      <p:sp>
        <p:nvSpPr>
          <p:cNvPr id="516" name="Google Shape;516;p54"/>
          <p:cNvSpPr txBox="1"/>
          <p:nvPr/>
        </p:nvSpPr>
        <p:spPr>
          <a:xfrm>
            <a:off x="2913067" y="5661867"/>
            <a:ext cx="8691600" cy="430800"/>
          </a:xfrm>
          <a:prstGeom prst="rect">
            <a:avLst/>
          </a:prstGeom>
          <a:noFill/>
          <a:ln>
            <a:noFill/>
          </a:ln>
        </p:spPr>
        <p:txBody>
          <a:bodyPr anchorCtr="0" anchor="t" bIns="121900" lIns="121900" spcFirstLastPara="1" rIns="121900" wrap="square" tIns="121900">
            <a:noAutofit/>
          </a:bodyPr>
          <a:lstStyle/>
          <a:p>
            <a:pPr indent="0" lvl="0" marL="0" rtl="0" algn="r">
              <a:lnSpc>
                <a:spcPct val="115000"/>
              </a:lnSpc>
              <a:spcBef>
                <a:spcPts val="0"/>
              </a:spcBef>
              <a:spcAft>
                <a:spcPts val="1600"/>
              </a:spcAft>
              <a:buNone/>
            </a:pPr>
            <a:r>
              <a:rPr lang="en-US" sz="1900">
                <a:solidFill>
                  <a:srgbClr val="2E5E73"/>
                </a:solidFill>
                <a:latin typeface="Roboto Light"/>
                <a:ea typeface="Roboto Light"/>
                <a:cs typeface="Roboto Light"/>
                <a:sym typeface="Roboto Light"/>
              </a:rPr>
              <a:t>20 Minutes</a:t>
            </a:r>
            <a:endParaRPr sz="1900">
              <a:solidFill>
                <a:srgbClr val="2E5E73"/>
              </a:solidFill>
              <a:latin typeface="Roboto Light"/>
              <a:ea typeface="Roboto Light"/>
              <a:cs typeface="Roboto Light"/>
              <a:sym typeface="Roboto Light"/>
            </a:endParaRPr>
          </a:p>
        </p:txBody>
      </p:sp>
      <p:sp>
        <p:nvSpPr>
          <p:cNvPr id="517" name="Google Shape;517;p54"/>
          <p:cNvSpPr txBox="1"/>
          <p:nvPr/>
        </p:nvSpPr>
        <p:spPr>
          <a:xfrm>
            <a:off x="7868233" y="5303933"/>
            <a:ext cx="3829500" cy="579300"/>
          </a:xfrm>
          <a:prstGeom prst="rect">
            <a:avLst/>
          </a:prstGeom>
          <a:noFill/>
          <a:ln>
            <a:noFill/>
          </a:ln>
        </p:spPr>
        <p:txBody>
          <a:bodyPr anchorCtr="0" anchor="ctr" bIns="0" lIns="853425" spcFirstLastPara="1" rIns="121900" wrap="square" tIns="0">
            <a:noAutofit/>
          </a:bodyPr>
          <a:lstStyle/>
          <a:p>
            <a:pPr indent="0" lvl="0" marL="0" rtl="0" algn="r">
              <a:spcBef>
                <a:spcPts val="0"/>
              </a:spcBef>
              <a:spcAft>
                <a:spcPts val="0"/>
              </a:spcAft>
              <a:buNone/>
            </a:pPr>
            <a:r>
              <a:rPr b="1" lang="en-US" sz="1900">
                <a:solidFill>
                  <a:srgbClr val="2E5E73"/>
                </a:solidFill>
                <a:latin typeface="Roboto"/>
                <a:ea typeface="Roboto"/>
                <a:cs typeface="Roboto"/>
                <a:sym typeface="Roboto"/>
              </a:rPr>
              <a:t>Suggested Time:</a:t>
            </a:r>
            <a:endParaRPr b="1" sz="1900">
              <a:solidFill>
                <a:srgbClr val="2E5E73"/>
              </a:solidFill>
              <a:latin typeface="Roboto"/>
              <a:ea typeface="Roboto"/>
              <a:cs typeface="Roboto"/>
              <a:sym typeface="Roboto"/>
            </a:endParaRPr>
          </a:p>
        </p:txBody>
      </p:sp>
      <p:pic>
        <p:nvPicPr>
          <p:cNvPr id="518" name="Google Shape;518;p54"/>
          <p:cNvPicPr preferRelativeResize="0"/>
          <p:nvPr/>
        </p:nvPicPr>
        <p:blipFill rotWithShape="1">
          <a:blip r:embed="rId2">
            <a:alphaModFix amt="12000"/>
          </a:blip>
          <a:srcRect b="41054" l="-3280" r="-37524" t="-19179"/>
          <a:stretch/>
        </p:blipFill>
        <p:spPr>
          <a:xfrm>
            <a:off x="0" y="4092633"/>
            <a:ext cx="4954800" cy="2765366"/>
          </a:xfrm>
          <a:prstGeom prst="rect">
            <a:avLst/>
          </a:prstGeom>
          <a:noFill/>
          <a:ln>
            <a:noFill/>
          </a:ln>
        </p:spPr>
      </p:pic>
      <p:sp>
        <p:nvSpPr>
          <p:cNvPr id="519" name="Google Shape;519;p54"/>
          <p:cNvSpPr txBox="1"/>
          <p:nvPr/>
        </p:nvSpPr>
        <p:spPr>
          <a:xfrm>
            <a:off x="0" y="3822300"/>
            <a:ext cx="12192000" cy="1003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5300">
                <a:solidFill>
                  <a:srgbClr val="2E5E73"/>
                </a:solidFill>
                <a:latin typeface="Roboto Light"/>
                <a:ea typeface="Roboto Light"/>
                <a:cs typeface="Roboto Light"/>
                <a:sym typeface="Roboto Light"/>
              </a:rPr>
              <a:t>Time to</a:t>
            </a:r>
            <a:r>
              <a:rPr b="1" lang="en-US" sz="5300">
                <a:solidFill>
                  <a:srgbClr val="2E5E73"/>
                </a:solidFill>
                <a:latin typeface="Roboto"/>
                <a:ea typeface="Roboto"/>
                <a:cs typeface="Roboto"/>
                <a:sym typeface="Roboto"/>
              </a:rPr>
              <a:t> Code</a:t>
            </a:r>
            <a:endParaRPr b="1" sz="5300">
              <a:solidFill>
                <a:srgbClr val="2E5E73"/>
              </a:solidFill>
              <a:latin typeface="Roboto"/>
              <a:ea typeface="Roboto"/>
              <a:cs typeface="Roboto"/>
              <a:sym typeface="Roboto"/>
            </a:endParaRPr>
          </a:p>
        </p:txBody>
      </p:sp>
      <p:sp>
        <p:nvSpPr>
          <p:cNvPr id="520" name="Google Shape;520;p54"/>
          <p:cNvSpPr/>
          <p:nvPr/>
        </p:nvSpPr>
        <p:spPr>
          <a:xfrm>
            <a:off x="4974733" y="1492067"/>
            <a:ext cx="2242500" cy="22425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pic>
        <p:nvPicPr>
          <p:cNvPr id="521" name="Google Shape;521;p54"/>
          <p:cNvPicPr preferRelativeResize="0"/>
          <p:nvPr/>
        </p:nvPicPr>
        <p:blipFill>
          <a:blip r:embed="rId3">
            <a:alphaModFix/>
          </a:blip>
          <a:stretch>
            <a:fillRect/>
          </a:stretch>
        </p:blipFill>
        <p:spPr>
          <a:xfrm>
            <a:off x="5387581" y="2111667"/>
            <a:ext cx="1416705" cy="10032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 End slide">
  <p:cSld name="CUSTOM_10_1_1_1_2_1">
    <p:bg>
      <p:bgPr>
        <a:solidFill>
          <a:srgbClr val="F2F2F2"/>
        </a:solidFill>
      </p:bgPr>
    </p:bg>
    <p:spTree>
      <p:nvGrpSpPr>
        <p:cNvPr id="522" name="Shape 522"/>
        <p:cNvGrpSpPr/>
        <p:nvPr/>
      </p:nvGrpSpPr>
      <p:grpSpPr>
        <a:xfrm>
          <a:off x="0" y="0"/>
          <a:ext cx="0" cy="0"/>
          <a:chOff x="0" y="0"/>
          <a:chExt cx="0" cy="0"/>
        </a:xfrm>
      </p:grpSpPr>
      <p:sp>
        <p:nvSpPr>
          <p:cNvPr id="523" name="Google Shape;523;p55"/>
          <p:cNvSpPr txBox="1"/>
          <p:nvPr/>
        </p:nvSpPr>
        <p:spPr>
          <a:xfrm>
            <a:off x="0" y="3917467"/>
            <a:ext cx="12192000" cy="1003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300">
                <a:solidFill>
                  <a:srgbClr val="2E5E73"/>
                </a:solidFill>
                <a:latin typeface="Roboto"/>
                <a:ea typeface="Roboto"/>
                <a:cs typeface="Roboto"/>
                <a:sym typeface="Roboto"/>
              </a:rPr>
              <a:t>The</a:t>
            </a:r>
            <a:r>
              <a:rPr lang="en-US" sz="5300">
                <a:solidFill>
                  <a:srgbClr val="2E5E73"/>
                </a:solidFill>
                <a:latin typeface="Roboto"/>
                <a:ea typeface="Roboto"/>
                <a:cs typeface="Roboto"/>
                <a:sym typeface="Roboto"/>
              </a:rPr>
              <a:t> </a:t>
            </a:r>
            <a:r>
              <a:rPr b="1" lang="en-US" sz="5300">
                <a:solidFill>
                  <a:srgbClr val="2E5E73"/>
                </a:solidFill>
                <a:latin typeface="Roboto"/>
                <a:ea typeface="Roboto"/>
                <a:cs typeface="Roboto"/>
                <a:sym typeface="Roboto"/>
              </a:rPr>
              <a:t>End</a:t>
            </a:r>
            <a:endParaRPr b="1" sz="5300">
              <a:solidFill>
                <a:srgbClr val="2E5E73"/>
              </a:solidFill>
              <a:latin typeface="Roboto"/>
              <a:ea typeface="Roboto"/>
              <a:cs typeface="Roboto"/>
              <a:sym typeface="Roboto"/>
            </a:endParaRPr>
          </a:p>
        </p:txBody>
      </p:sp>
      <p:sp>
        <p:nvSpPr>
          <p:cNvPr id="524" name="Google Shape;524;p55"/>
          <p:cNvSpPr/>
          <p:nvPr/>
        </p:nvSpPr>
        <p:spPr>
          <a:xfrm>
            <a:off x="4974733" y="1492067"/>
            <a:ext cx="2242500" cy="22425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pic>
        <p:nvPicPr>
          <p:cNvPr id="525" name="Google Shape;525;p55"/>
          <p:cNvPicPr preferRelativeResize="0"/>
          <p:nvPr/>
        </p:nvPicPr>
        <p:blipFill>
          <a:blip r:embed="rId2">
            <a:alphaModFix/>
          </a:blip>
          <a:stretch>
            <a:fillRect/>
          </a:stretch>
        </p:blipFill>
        <p:spPr>
          <a:xfrm>
            <a:off x="5466500" y="1995600"/>
            <a:ext cx="1402066" cy="1402066"/>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llenge slide">
  <p:cSld name="CUSTOM_10_1_1_1_2_1_1">
    <p:bg>
      <p:bgPr>
        <a:solidFill>
          <a:srgbClr val="F2F2F2"/>
        </a:solidFill>
      </p:bgPr>
    </p:bg>
    <p:spTree>
      <p:nvGrpSpPr>
        <p:cNvPr id="526" name="Shape 526"/>
        <p:cNvGrpSpPr/>
        <p:nvPr/>
      </p:nvGrpSpPr>
      <p:grpSpPr>
        <a:xfrm>
          <a:off x="0" y="0"/>
          <a:ext cx="0" cy="0"/>
          <a:chOff x="0" y="0"/>
          <a:chExt cx="0" cy="0"/>
        </a:xfrm>
      </p:grpSpPr>
      <p:sp>
        <p:nvSpPr>
          <p:cNvPr id="527" name="Google Shape;527;p56"/>
          <p:cNvSpPr txBox="1"/>
          <p:nvPr/>
        </p:nvSpPr>
        <p:spPr>
          <a:xfrm>
            <a:off x="0" y="3917467"/>
            <a:ext cx="12192000" cy="1003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300">
                <a:solidFill>
                  <a:srgbClr val="2E5E73"/>
                </a:solidFill>
                <a:latin typeface="Roboto"/>
                <a:ea typeface="Roboto"/>
                <a:cs typeface="Roboto"/>
                <a:sym typeface="Roboto"/>
              </a:rPr>
              <a:t>Challenge</a:t>
            </a:r>
            <a:endParaRPr b="1" sz="5300">
              <a:solidFill>
                <a:srgbClr val="2E5E73"/>
              </a:solidFill>
              <a:latin typeface="Roboto"/>
              <a:ea typeface="Roboto"/>
              <a:cs typeface="Roboto"/>
              <a:sym typeface="Roboto"/>
            </a:endParaRPr>
          </a:p>
        </p:txBody>
      </p:sp>
      <p:sp>
        <p:nvSpPr>
          <p:cNvPr id="528" name="Google Shape;528;p56"/>
          <p:cNvSpPr txBox="1"/>
          <p:nvPr>
            <p:ph idx="1" type="subTitle"/>
          </p:nvPr>
        </p:nvSpPr>
        <p:spPr>
          <a:xfrm>
            <a:off x="55600" y="4796167"/>
            <a:ext cx="12136500" cy="9315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5300"/>
              <a:buNone/>
              <a:defRPr sz="53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529" name="Google Shape;529;p56"/>
          <p:cNvSpPr/>
          <p:nvPr/>
        </p:nvSpPr>
        <p:spPr>
          <a:xfrm>
            <a:off x="4974733" y="1492067"/>
            <a:ext cx="2242500" cy="22425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pic>
        <p:nvPicPr>
          <p:cNvPr id="530" name="Google Shape;530;p56"/>
          <p:cNvPicPr preferRelativeResize="0"/>
          <p:nvPr/>
        </p:nvPicPr>
        <p:blipFill>
          <a:blip r:embed="rId2">
            <a:alphaModFix/>
          </a:blip>
          <a:stretch>
            <a:fillRect/>
          </a:stretch>
        </p:blipFill>
        <p:spPr>
          <a:xfrm>
            <a:off x="5267283" y="1697583"/>
            <a:ext cx="1713033" cy="149336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slide">
  <p:cSld name="CUSTOM_10_1_1_1_1">
    <p:bg>
      <p:bgPr>
        <a:solidFill>
          <a:srgbClr val="F2F2F2"/>
        </a:solidFill>
      </p:bgPr>
    </p:bg>
    <p:spTree>
      <p:nvGrpSpPr>
        <p:cNvPr id="531" name="Shape 531"/>
        <p:cNvGrpSpPr/>
        <p:nvPr/>
      </p:nvGrpSpPr>
      <p:grpSpPr>
        <a:xfrm>
          <a:off x="0" y="0"/>
          <a:ext cx="0" cy="0"/>
          <a:chOff x="0" y="0"/>
          <a:chExt cx="0" cy="0"/>
        </a:xfrm>
      </p:grpSpPr>
      <p:sp>
        <p:nvSpPr>
          <p:cNvPr id="532" name="Google Shape;532;p57"/>
          <p:cNvSpPr txBox="1"/>
          <p:nvPr/>
        </p:nvSpPr>
        <p:spPr>
          <a:xfrm>
            <a:off x="0" y="3584600"/>
            <a:ext cx="12192000" cy="1003200"/>
          </a:xfrm>
          <a:prstGeom prst="rect">
            <a:avLst/>
          </a:prstGeom>
          <a:noFill/>
          <a:ln>
            <a:noFill/>
          </a:ln>
        </p:spPr>
        <p:txBody>
          <a:bodyPr anchorCtr="0" anchor="t" bIns="121900" lIns="0" spcFirstLastPara="1" rIns="0" wrap="square" tIns="121900">
            <a:noAutofit/>
          </a:bodyPr>
          <a:lstStyle/>
          <a:p>
            <a:pPr indent="0" lvl="0" marL="0" rtl="0" algn="ctr">
              <a:spcBef>
                <a:spcPts val="0"/>
              </a:spcBef>
              <a:spcAft>
                <a:spcPts val="0"/>
              </a:spcAft>
              <a:buNone/>
            </a:pPr>
            <a:r>
              <a:rPr b="1" lang="en-US" sz="5300">
                <a:solidFill>
                  <a:srgbClr val="2E5E73"/>
                </a:solidFill>
                <a:latin typeface="Roboto"/>
                <a:ea typeface="Roboto"/>
                <a:cs typeface="Roboto"/>
                <a:sym typeface="Roboto"/>
              </a:rPr>
              <a:t>Questions?</a:t>
            </a:r>
            <a:endParaRPr sz="5300">
              <a:solidFill>
                <a:srgbClr val="2E5E73"/>
              </a:solidFill>
              <a:latin typeface="Roboto Light"/>
              <a:ea typeface="Roboto Light"/>
              <a:cs typeface="Roboto Light"/>
              <a:sym typeface="Roboto Light"/>
            </a:endParaRPr>
          </a:p>
        </p:txBody>
      </p:sp>
      <p:pic>
        <p:nvPicPr>
          <p:cNvPr id="533" name="Google Shape;533;p57"/>
          <p:cNvPicPr preferRelativeResize="0"/>
          <p:nvPr/>
        </p:nvPicPr>
        <p:blipFill>
          <a:blip r:embed="rId2">
            <a:alphaModFix/>
          </a:blip>
          <a:stretch>
            <a:fillRect/>
          </a:stretch>
        </p:blipFill>
        <p:spPr>
          <a:xfrm>
            <a:off x="5016867" y="1924833"/>
            <a:ext cx="1794066" cy="1406160"/>
          </a:xfrm>
          <a:prstGeom prst="rect">
            <a:avLst/>
          </a:prstGeom>
          <a:noFill/>
          <a:ln>
            <a:noFill/>
          </a:ln>
        </p:spPr>
      </p:pic>
      <p:pic>
        <p:nvPicPr>
          <p:cNvPr id="534" name="Google Shape;534;p57"/>
          <p:cNvPicPr preferRelativeResize="0"/>
          <p:nvPr/>
        </p:nvPicPr>
        <p:blipFill rotWithShape="1">
          <a:blip r:embed="rId3">
            <a:alphaModFix/>
          </a:blip>
          <a:srcRect b="9853" l="0" r="0" t="0"/>
          <a:stretch/>
        </p:blipFill>
        <p:spPr>
          <a:xfrm>
            <a:off x="870700" y="5299300"/>
            <a:ext cx="1161000" cy="1592333"/>
          </a:xfrm>
          <a:prstGeom prst="rect">
            <a:avLst/>
          </a:prstGeom>
          <a:noFill/>
          <a:ln>
            <a:noFill/>
          </a:ln>
        </p:spPr>
      </p:pic>
      <p:pic>
        <p:nvPicPr>
          <p:cNvPr id="535" name="Google Shape;535;p57"/>
          <p:cNvPicPr preferRelativeResize="0"/>
          <p:nvPr/>
        </p:nvPicPr>
        <p:blipFill rotWithShape="1">
          <a:blip r:embed="rId3">
            <a:alphaModFix/>
          </a:blip>
          <a:srcRect b="19665" l="0" r="0" t="0"/>
          <a:stretch/>
        </p:blipFill>
        <p:spPr>
          <a:xfrm flipH="1">
            <a:off x="2201800" y="5615467"/>
            <a:ext cx="1044100" cy="1276167"/>
          </a:xfrm>
          <a:prstGeom prst="rect">
            <a:avLst/>
          </a:prstGeom>
          <a:noFill/>
          <a:ln>
            <a:noFill/>
          </a:ln>
        </p:spPr>
      </p:pic>
      <p:pic>
        <p:nvPicPr>
          <p:cNvPr id="536" name="Google Shape;536;p57"/>
          <p:cNvPicPr preferRelativeResize="0"/>
          <p:nvPr/>
        </p:nvPicPr>
        <p:blipFill rotWithShape="1">
          <a:blip r:embed="rId3">
            <a:alphaModFix/>
          </a:blip>
          <a:srcRect b="30598" l="0" r="0" t="0"/>
          <a:stretch/>
        </p:blipFill>
        <p:spPr>
          <a:xfrm flipH="1">
            <a:off x="4850933" y="5850033"/>
            <a:ext cx="950100" cy="1003200"/>
          </a:xfrm>
          <a:prstGeom prst="rect">
            <a:avLst/>
          </a:prstGeom>
          <a:noFill/>
          <a:ln>
            <a:noFill/>
          </a:ln>
        </p:spPr>
      </p:pic>
      <p:pic>
        <p:nvPicPr>
          <p:cNvPr id="537" name="Google Shape;537;p57"/>
          <p:cNvPicPr preferRelativeResize="0"/>
          <p:nvPr/>
        </p:nvPicPr>
        <p:blipFill rotWithShape="1">
          <a:blip r:embed="rId3">
            <a:alphaModFix/>
          </a:blip>
          <a:srcRect b="9853" l="0" r="0" t="0"/>
          <a:stretch/>
        </p:blipFill>
        <p:spPr>
          <a:xfrm>
            <a:off x="3540649" y="5094500"/>
            <a:ext cx="1310284" cy="1797133"/>
          </a:xfrm>
          <a:prstGeom prst="rect">
            <a:avLst/>
          </a:prstGeom>
          <a:noFill/>
          <a:ln>
            <a:noFill/>
          </a:ln>
        </p:spPr>
      </p:pic>
      <p:pic>
        <p:nvPicPr>
          <p:cNvPr id="538" name="Google Shape;538;p57"/>
          <p:cNvPicPr preferRelativeResize="0"/>
          <p:nvPr/>
        </p:nvPicPr>
        <p:blipFill rotWithShape="1">
          <a:blip r:embed="rId3">
            <a:alphaModFix/>
          </a:blip>
          <a:srcRect b="9853" l="0" r="0" t="0"/>
          <a:stretch/>
        </p:blipFill>
        <p:spPr>
          <a:xfrm>
            <a:off x="6023850" y="5310050"/>
            <a:ext cx="1161000" cy="1592333"/>
          </a:xfrm>
          <a:prstGeom prst="rect">
            <a:avLst/>
          </a:prstGeom>
          <a:noFill/>
          <a:ln>
            <a:noFill/>
          </a:ln>
        </p:spPr>
      </p:pic>
      <p:pic>
        <p:nvPicPr>
          <p:cNvPr id="539" name="Google Shape;539;p57"/>
          <p:cNvPicPr preferRelativeResize="0"/>
          <p:nvPr/>
        </p:nvPicPr>
        <p:blipFill rotWithShape="1">
          <a:blip r:embed="rId3">
            <a:alphaModFix/>
          </a:blip>
          <a:srcRect b="5687" l="0" r="0" t="0"/>
          <a:stretch/>
        </p:blipFill>
        <p:spPr>
          <a:xfrm flipH="1">
            <a:off x="7972234" y="5355003"/>
            <a:ext cx="1044100" cy="1498233"/>
          </a:xfrm>
          <a:prstGeom prst="rect">
            <a:avLst/>
          </a:prstGeom>
          <a:noFill/>
          <a:ln>
            <a:noFill/>
          </a:ln>
        </p:spPr>
      </p:pic>
      <p:pic>
        <p:nvPicPr>
          <p:cNvPr id="540" name="Google Shape;540;p57"/>
          <p:cNvPicPr preferRelativeResize="0"/>
          <p:nvPr/>
        </p:nvPicPr>
        <p:blipFill rotWithShape="1">
          <a:blip r:embed="rId3">
            <a:alphaModFix/>
          </a:blip>
          <a:srcRect b="0" l="0" r="0" t="0"/>
          <a:stretch/>
        </p:blipFill>
        <p:spPr>
          <a:xfrm>
            <a:off x="9631533" y="5094500"/>
            <a:ext cx="1161000" cy="17664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hare your answers slide">
  <p:cSld name="CUSTOM_10_1_1_1_1_1">
    <p:bg>
      <p:bgPr>
        <a:solidFill>
          <a:srgbClr val="F2F2F2"/>
        </a:solidFill>
      </p:bgPr>
    </p:bg>
    <p:spTree>
      <p:nvGrpSpPr>
        <p:cNvPr id="541" name="Shape 541"/>
        <p:cNvGrpSpPr/>
        <p:nvPr/>
      </p:nvGrpSpPr>
      <p:grpSpPr>
        <a:xfrm>
          <a:off x="0" y="0"/>
          <a:ext cx="0" cy="0"/>
          <a:chOff x="0" y="0"/>
          <a:chExt cx="0" cy="0"/>
        </a:xfrm>
      </p:grpSpPr>
      <p:sp>
        <p:nvSpPr>
          <p:cNvPr id="542" name="Google Shape;542;p58"/>
          <p:cNvSpPr/>
          <p:nvPr/>
        </p:nvSpPr>
        <p:spPr>
          <a:xfrm flipH="1">
            <a:off x="1668217" y="1566500"/>
            <a:ext cx="3257700" cy="3258000"/>
          </a:xfrm>
          <a:prstGeom prst="wedgeEllipseCallout">
            <a:avLst>
              <a:gd fmla="val -20833" name="adj1"/>
              <a:gd fmla="val 62500" name="adj2"/>
            </a:avLst>
          </a:prstGeom>
          <a:solidFill>
            <a:srgbClr val="2E5E7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3" name="Google Shape;543;p58"/>
          <p:cNvSpPr/>
          <p:nvPr/>
        </p:nvSpPr>
        <p:spPr>
          <a:xfrm>
            <a:off x="7266083" y="1566500"/>
            <a:ext cx="3257700" cy="3258000"/>
          </a:xfrm>
          <a:prstGeom prst="wedgeEllipseCallout">
            <a:avLst>
              <a:gd fmla="val -20833" name="adj1"/>
              <a:gd fmla="val 62500" name="adj2"/>
            </a:avLst>
          </a:prstGeom>
          <a:solidFill>
            <a:srgbClr val="00C7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4" name="Google Shape;544;p58"/>
          <p:cNvSpPr/>
          <p:nvPr/>
        </p:nvSpPr>
        <p:spPr>
          <a:xfrm>
            <a:off x="4782583" y="1865700"/>
            <a:ext cx="2659200" cy="2659500"/>
          </a:xfrm>
          <a:prstGeom prst="wedgeEllipseCallout">
            <a:avLst>
              <a:gd fmla="val -20833" name="adj1"/>
              <a:gd fmla="val 62500" name="adj2"/>
            </a:avLst>
          </a:prstGeom>
          <a:solidFill>
            <a:srgbClr val="FCB91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45" name="Google Shape;545;p58"/>
          <p:cNvSpPr txBox="1"/>
          <p:nvPr/>
        </p:nvSpPr>
        <p:spPr>
          <a:xfrm>
            <a:off x="1891117" y="2693900"/>
            <a:ext cx="2811900" cy="1003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300">
                <a:solidFill>
                  <a:srgbClr val="FFFFFF"/>
                </a:solidFill>
                <a:latin typeface="Roboto"/>
                <a:ea typeface="Roboto"/>
                <a:cs typeface="Roboto"/>
                <a:sym typeface="Roboto"/>
              </a:rPr>
              <a:t>Share</a:t>
            </a:r>
            <a:endParaRPr b="1" sz="5300">
              <a:solidFill>
                <a:srgbClr val="FFFFFF"/>
              </a:solidFill>
              <a:latin typeface="Roboto"/>
              <a:ea typeface="Roboto"/>
              <a:cs typeface="Roboto"/>
              <a:sym typeface="Roboto"/>
            </a:endParaRPr>
          </a:p>
        </p:txBody>
      </p:sp>
      <p:sp>
        <p:nvSpPr>
          <p:cNvPr id="546" name="Google Shape;546;p58"/>
          <p:cNvSpPr txBox="1"/>
          <p:nvPr/>
        </p:nvSpPr>
        <p:spPr>
          <a:xfrm>
            <a:off x="4706183" y="2693900"/>
            <a:ext cx="2811900" cy="1003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300">
                <a:solidFill>
                  <a:srgbClr val="FFFFFF"/>
                </a:solidFill>
                <a:latin typeface="Roboto"/>
                <a:ea typeface="Roboto"/>
                <a:cs typeface="Roboto"/>
                <a:sym typeface="Roboto"/>
              </a:rPr>
              <a:t>Your</a:t>
            </a:r>
            <a:endParaRPr b="1" sz="5300">
              <a:solidFill>
                <a:srgbClr val="FFFFFF"/>
              </a:solidFill>
              <a:latin typeface="Roboto"/>
              <a:ea typeface="Roboto"/>
              <a:cs typeface="Roboto"/>
              <a:sym typeface="Roboto"/>
            </a:endParaRPr>
          </a:p>
        </p:txBody>
      </p:sp>
      <p:sp>
        <p:nvSpPr>
          <p:cNvPr id="547" name="Google Shape;547;p58"/>
          <p:cNvSpPr txBox="1"/>
          <p:nvPr/>
        </p:nvSpPr>
        <p:spPr>
          <a:xfrm>
            <a:off x="7292483" y="2693900"/>
            <a:ext cx="3204900" cy="1003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5300">
                <a:solidFill>
                  <a:srgbClr val="FFFFFF"/>
                </a:solidFill>
                <a:latin typeface="Roboto"/>
                <a:ea typeface="Roboto"/>
                <a:cs typeface="Roboto"/>
                <a:sym typeface="Roboto"/>
              </a:rPr>
              <a:t>Answers</a:t>
            </a:r>
            <a:endParaRPr b="1" sz="5300">
              <a:solidFill>
                <a:srgbClr val="FFFFFF"/>
              </a:solidFill>
              <a:latin typeface="Roboto"/>
              <a:ea typeface="Roboto"/>
              <a:cs typeface="Roboto"/>
              <a:sym typeface="Roboto"/>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member slide">
  <p:cSld name="CUSTOM_10_1_1_1_1_1_1">
    <p:bg>
      <p:bgPr>
        <a:solidFill>
          <a:srgbClr val="F2F2F2"/>
        </a:solidFill>
      </p:bgPr>
    </p:bg>
    <p:spTree>
      <p:nvGrpSpPr>
        <p:cNvPr id="548" name="Shape 548"/>
        <p:cNvGrpSpPr/>
        <p:nvPr/>
      </p:nvGrpSpPr>
      <p:grpSpPr>
        <a:xfrm>
          <a:off x="0" y="0"/>
          <a:ext cx="0" cy="0"/>
          <a:chOff x="0" y="0"/>
          <a:chExt cx="0" cy="0"/>
        </a:xfrm>
      </p:grpSpPr>
      <p:sp>
        <p:nvSpPr>
          <p:cNvPr id="549" name="Google Shape;549;p59"/>
          <p:cNvSpPr txBox="1"/>
          <p:nvPr/>
        </p:nvSpPr>
        <p:spPr>
          <a:xfrm>
            <a:off x="6492667" y="2001333"/>
            <a:ext cx="5201700" cy="986700"/>
          </a:xfrm>
          <a:prstGeom prst="rect">
            <a:avLst/>
          </a:prstGeom>
          <a:noFill/>
          <a:ln>
            <a:noFill/>
          </a:ln>
        </p:spPr>
        <p:txBody>
          <a:bodyPr anchorCtr="0" anchor="t" bIns="0" lIns="609600" spcFirstLastPara="1" rIns="609600" wrap="square" tIns="121900">
            <a:noAutofit/>
          </a:bodyPr>
          <a:lstStyle/>
          <a:p>
            <a:pPr indent="0" lvl="0" marL="0" marR="0" rtl="0" algn="l">
              <a:lnSpc>
                <a:spcPct val="100000"/>
              </a:lnSpc>
              <a:spcBef>
                <a:spcPts val="0"/>
              </a:spcBef>
              <a:spcAft>
                <a:spcPts val="0"/>
              </a:spcAft>
              <a:buClr>
                <a:srgbClr val="000000"/>
              </a:buClr>
              <a:buSzPts val="6900"/>
              <a:buFont typeface="Arial"/>
              <a:buNone/>
            </a:pPr>
            <a:r>
              <a:rPr b="1" i="0" lang="en-US" sz="6000" u="none" cap="none" strike="noStrike">
                <a:solidFill>
                  <a:srgbClr val="2E5E73"/>
                </a:solidFill>
                <a:latin typeface="Roboto"/>
                <a:ea typeface="Roboto"/>
                <a:cs typeface="Roboto"/>
                <a:sym typeface="Roboto"/>
              </a:rPr>
              <a:t>Remember,</a:t>
            </a:r>
            <a:r>
              <a:rPr b="1" i="0" lang="en-US" sz="6000" u="none" cap="none" strike="noStrike">
                <a:solidFill>
                  <a:srgbClr val="000000"/>
                </a:solidFill>
                <a:latin typeface="Roboto"/>
                <a:ea typeface="Roboto"/>
                <a:cs typeface="Roboto"/>
                <a:sym typeface="Roboto"/>
              </a:rPr>
              <a:t> </a:t>
            </a:r>
            <a:endParaRPr b="1" i="0" sz="6000" u="none" cap="none" strike="noStrike">
              <a:solidFill>
                <a:srgbClr val="000000"/>
              </a:solidFill>
              <a:latin typeface="Roboto"/>
              <a:ea typeface="Roboto"/>
              <a:cs typeface="Roboto"/>
              <a:sym typeface="Roboto"/>
            </a:endParaRPr>
          </a:p>
        </p:txBody>
      </p:sp>
      <p:pic>
        <p:nvPicPr>
          <p:cNvPr id="550" name="Google Shape;550;p59"/>
          <p:cNvPicPr preferRelativeResize="0"/>
          <p:nvPr/>
        </p:nvPicPr>
        <p:blipFill rotWithShape="1">
          <a:blip r:embed="rId2">
            <a:alphaModFix/>
          </a:blip>
          <a:srcRect b="0" l="0" r="0" t="0"/>
          <a:stretch/>
        </p:blipFill>
        <p:spPr>
          <a:xfrm flipH="1">
            <a:off x="-741764" y="2002767"/>
            <a:ext cx="7950531" cy="3382966"/>
          </a:xfrm>
          <a:prstGeom prst="rect">
            <a:avLst/>
          </a:prstGeom>
          <a:noFill/>
          <a:ln>
            <a:noFill/>
          </a:ln>
        </p:spPr>
      </p:pic>
      <p:grpSp>
        <p:nvGrpSpPr>
          <p:cNvPr id="551" name="Google Shape;551;p59"/>
          <p:cNvGrpSpPr/>
          <p:nvPr/>
        </p:nvGrpSpPr>
        <p:grpSpPr>
          <a:xfrm>
            <a:off x="5296424" y="1608167"/>
            <a:ext cx="1401713" cy="1227163"/>
            <a:chOff x="587700" y="-13400"/>
            <a:chExt cx="5735325" cy="5021125"/>
          </a:xfrm>
        </p:grpSpPr>
        <p:sp>
          <p:nvSpPr>
            <p:cNvPr id="552" name="Google Shape;552;p59"/>
            <p:cNvSpPr/>
            <p:nvPr/>
          </p:nvSpPr>
          <p:spPr>
            <a:xfrm>
              <a:off x="3126550" y="3129550"/>
              <a:ext cx="449525" cy="1850775"/>
            </a:xfrm>
            <a:custGeom>
              <a:rect b="b" l="l" r="r" t="t"/>
              <a:pathLst>
                <a:path extrusionOk="0" fill="none" h="74031" w="17981">
                  <a:moveTo>
                    <a:pt x="1" y="68541"/>
                  </a:moveTo>
                  <a:cubicBezTo>
                    <a:pt x="7486" y="74031"/>
                    <a:pt x="17981" y="42278"/>
                    <a:pt x="5491" y="0"/>
                  </a:cubicBezTo>
                </a:path>
              </a:pathLst>
            </a:custGeom>
            <a:noFill/>
            <a:ln cap="rnd" cmpd="sng" w="76200">
              <a:solidFill>
                <a:srgbClr val="FCB91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53" name="Google Shape;553;p59"/>
            <p:cNvSpPr/>
            <p:nvPr/>
          </p:nvSpPr>
          <p:spPr>
            <a:xfrm>
              <a:off x="3253475" y="3038050"/>
              <a:ext cx="1008375" cy="1969675"/>
            </a:xfrm>
            <a:custGeom>
              <a:rect b="b" l="l" r="r" t="t"/>
              <a:pathLst>
                <a:path extrusionOk="0" fill="none" h="78787" w="40335">
                  <a:moveTo>
                    <a:pt x="0" y="69792"/>
                  </a:moveTo>
                  <a:cubicBezTo>
                    <a:pt x="16481" y="78787"/>
                    <a:pt x="40334" y="34844"/>
                    <a:pt x="28206" y="11125"/>
                  </a:cubicBezTo>
                  <a:cubicBezTo>
                    <a:pt x="22519" y="0"/>
                    <a:pt x="1541" y="5118"/>
                    <a:pt x="1913" y="9099"/>
                  </a:cubicBezTo>
                </a:path>
              </a:pathLst>
            </a:custGeom>
            <a:noFill/>
            <a:ln cap="rnd" cmpd="sng" w="76200">
              <a:solidFill>
                <a:srgbClr val="FCB91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54" name="Google Shape;554;p59"/>
            <p:cNvSpPr/>
            <p:nvPr/>
          </p:nvSpPr>
          <p:spPr>
            <a:xfrm>
              <a:off x="587700" y="131875"/>
              <a:ext cx="2878775" cy="2997700"/>
            </a:xfrm>
            <a:custGeom>
              <a:rect b="b" l="l" r="r" t="t"/>
              <a:pathLst>
                <a:path extrusionOk="0" fill="none" h="119908" w="115151">
                  <a:moveTo>
                    <a:pt x="115151" y="119907"/>
                  </a:moveTo>
                  <a:cubicBezTo>
                    <a:pt x="50602" y="114789"/>
                    <a:pt x="1" y="75106"/>
                    <a:pt x="30926" y="48761"/>
                  </a:cubicBezTo>
                  <a:cubicBezTo>
                    <a:pt x="88165" y="0"/>
                    <a:pt x="115151" y="119907"/>
                    <a:pt x="115151" y="119907"/>
                  </a:cubicBezTo>
                  <a:close/>
                </a:path>
              </a:pathLst>
            </a:custGeom>
            <a:noFill/>
            <a:ln cap="rnd" cmpd="sng" w="76200">
              <a:solidFill>
                <a:srgbClr val="FCB91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55" name="Google Shape;555;p59"/>
            <p:cNvSpPr/>
            <p:nvPr/>
          </p:nvSpPr>
          <p:spPr>
            <a:xfrm>
              <a:off x="3408550" y="-13400"/>
              <a:ext cx="1796500" cy="3142975"/>
            </a:xfrm>
            <a:custGeom>
              <a:rect b="b" l="l" r="r" t="t"/>
              <a:pathLst>
                <a:path extrusionOk="0" fill="none" h="125719" w="71860">
                  <a:moveTo>
                    <a:pt x="2317" y="125718"/>
                  </a:moveTo>
                  <a:cubicBezTo>
                    <a:pt x="1" y="63568"/>
                    <a:pt x="64974" y="1"/>
                    <a:pt x="69492" y="63568"/>
                  </a:cubicBezTo>
                  <a:cubicBezTo>
                    <a:pt x="71860" y="96850"/>
                    <a:pt x="2317" y="125718"/>
                    <a:pt x="2317" y="125718"/>
                  </a:cubicBezTo>
                  <a:close/>
                </a:path>
              </a:pathLst>
            </a:custGeom>
            <a:noFill/>
            <a:ln cap="rnd" cmpd="sng" w="76200">
              <a:solidFill>
                <a:srgbClr val="FCB91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56" name="Google Shape;556;p59"/>
            <p:cNvSpPr/>
            <p:nvPr/>
          </p:nvSpPr>
          <p:spPr>
            <a:xfrm>
              <a:off x="3466450" y="2580250"/>
              <a:ext cx="2856575" cy="1271275"/>
            </a:xfrm>
            <a:custGeom>
              <a:rect b="b" l="l" r="r" t="t"/>
              <a:pathLst>
                <a:path extrusionOk="0" fill="none" h="50851" w="114263">
                  <a:moveTo>
                    <a:pt x="1" y="21972"/>
                  </a:moveTo>
                  <a:cubicBezTo>
                    <a:pt x="52732" y="1"/>
                    <a:pt x="75965" y="50850"/>
                    <a:pt x="114262" y="13184"/>
                  </a:cubicBezTo>
                </a:path>
              </a:pathLst>
            </a:custGeom>
            <a:noFill/>
            <a:ln cap="rnd" cmpd="sng" w="76200">
              <a:solidFill>
                <a:srgbClr val="FCB91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sp>
        <p:nvSpPr>
          <p:cNvPr id="557" name="Google Shape;557;p59"/>
          <p:cNvSpPr txBox="1"/>
          <p:nvPr/>
        </p:nvSpPr>
        <p:spPr>
          <a:xfrm>
            <a:off x="7127133" y="3118600"/>
            <a:ext cx="4699200" cy="3295200"/>
          </a:xfrm>
          <a:prstGeom prst="rect">
            <a:avLst/>
          </a:prstGeom>
          <a:noFill/>
          <a:ln>
            <a:noFill/>
          </a:ln>
        </p:spPr>
        <p:txBody>
          <a:bodyPr anchorCtr="0" anchor="t" bIns="0" lIns="0" spcFirstLastPara="1" rIns="609600" wrap="square" tIns="0">
            <a:noAutofit/>
          </a:bodyPr>
          <a:lstStyle/>
          <a:p>
            <a:pPr indent="0" lvl="0" marL="0" rtl="0" algn="l">
              <a:spcBef>
                <a:spcPts val="0"/>
              </a:spcBef>
              <a:spcAft>
                <a:spcPts val="0"/>
              </a:spcAft>
              <a:buNone/>
            </a:pPr>
            <a:r>
              <a:t/>
            </a:r>
            <a:endParaRPr sz="2400">
              <a:solidFill>
                <a:srgbClr val="2E5E73"/>
              </a:solidFill>
              <a:latin typeface="Roboto"/>
              <a:ea typeface="Roboto"/>
              <a:cs typeface="Roboto"/>
              <a:sym typeface="Roboto"/>
            </a:endParaRPr>
          </a:p>
        </p:txBody>
      </p:sp>
      <p:pic>
        <p:nvPicPr>
          <p:cNvPr id="558" name="Google Shape;558;p59"/>
          <p:cNvPicPr preferRelativeResize="0"/>
          <p:nvPr/>
        </p:nvPicPr>
        <p:blipFill rotWithShape="1">
          <a:blip r:embed="rId3">
            <a:alphaModFix amt="11000"/>
          </a:blip>
          <a:srcRect b="7136" l="-6410" r="6410" t="-3050"/>
          <a:stretch/>
        </p:blipFill>
        <p:spPr>
          <a:xfrm>
            <a:off x="6876987" y="3562800"/>
            <a:ext cx="5315012" cy="32952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1-6">
  <p:cSld name="CUSTOM_11">
    <p:spTree>
      <p:nvGrpSpPr>
        <p:cNvPr id="559" name="Shape 559"/>
        <p:cNvGrpSpPr/>
        <p:nvPr/>
      </p:nvGrpSpPr>
      <p:grpSpPr>
        <a:xfrm>
          <a:off x="0" y="0"/>
          <a:ext cx="0" cy="0"/>
          <a:chOff x="0" y="0"/>
          <a:chExt cx="0" cy="0"/>
        </a:xfrm>
      </p:grpSpPr>
      <p:sp>
        <p:nvSpPr>
          <p:cNvPr id="560" name="Google Shape;560;p60"/>
          <p:cNvSpPr/>
          <p:nvPr/>
        </p:nvSpPr>
        <p:spPr>
          <a:xfrm>
            <a:off x="1271100" y="237155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1" name="Google Shape;561;p60"/>
          <p:cNvSpPr/>
          <p:nvPr/>
        </p:nvSpPr>
        <p:spPr>
          <a:xfrm>
            <a:off x="1271100" y="3228117"/>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2" name="Google Shape;562;p60"/>
          <p:cNvSpPr/>
          <p:nvPr/>
        </p:nvSpPr>
        <p:spPr>
          <a:xfrm>
            <a:off x="1271100" y="408470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3" name="Google Shape;563;p60"/>
          <p:cNvSpPr/>
          <p:nvPr/>
        </p:nvSpPr>
        <p:spPr>
          <a:xfrm>
            <a:off x="1271100" y="4940417"/>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4" name="Google Shape;564;p60"/>
          <p:cNvSpPr/>
          <p:nvPr/>
        </p:nvSpPr>
        <p:spPr>
          <a:xfrm>
            <a:off x="1271100" y="5796983"/>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5" name="Google Shape;565;p60"/>
          <p:cNvSpPr/>
          <p:nvPr/>
        </p:nvSpPr>
        <p:spPr>
          <a:xfrm>
            <a:off x="1271100" y="1515833"/>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66" name="Google Shape;566;p60"/>
          <p:cNvSpPr/>
          <p:nvPr/>
        </p:nvSpPr>
        <p:spPr>
          <a:xfrm>
            <a:off x="1070467" y="1476639"/>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1</a:t>
            </a:r>
            <a:endParaRPr sz="1900">
              <a:solidFill>
                <a:srgbClr val="082D49"/>
              </a:solidFill>
            </a:endParaRPr>
          </a:p>
        </p:txBody>
      </p:sp>
      <p:sp>
        <p:nvSpPr>
          <p:cNvPr id="567" name="Google Shape;567;p60"/>
          <p:cNvSpPr/>
          <p:nvPr/>
        </p:nvSpPr>
        <p:spPr>
          <a:xfrm>
            <a:off x="1070467" y="2332356"/>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2</a:t>
            </a:r>
            <a:endParaRPr sz="1900">
              <a:solidFill>
                <a:srgbClr val="082D49"/>
              </a:solidFill>
            </a:endParaRPr>
          </a:p>
        </p:txBody>
      </p:sp>
      <p:sp>
        <p:nvSpPr>
          <p:cNvPr id="568" name="Google Shape;568;p60"/>
          <p:cNvSpPr/>
          <p:nvPr/>
        </p:nvSpPr>
        <p:spPr>
          <a:xfrm>
            <a:off x="1070467" y="31889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3</a:t>
            </a:r>
            <a:endParaRPr sz="1900">
              <a:solidFill>
                <a:srgbClr val="082D49"/>
              </a:solidFill>
            </a:endParaRPr>
          </a:p>
        </p:txBody>
      </p:sp>
      <p:sp>
        <p:nvSpPr>
          <p:cNvPr id="569" name="Google Shape;569;p60"/>
          <p:cNvSpPr/>
          <p:nvPr/>
        </p:nvSpPr>
        <p:spPr>
          <a:xfrm>
            <a:off x="1070467" y="40358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4</a:t>
            </a:r>
            <a:endParaRPr sz="1900">
              <a:solidFill>
                <a:srgbClr val="082D49"/>
              </a:solidFill>
            </a:endParaRPr>
          </a:p>
        </p:txBody>
      </p:sp>
      <p:sp>
        <p:nvSpPr>
          <p:cNvPr id="570" name="Google Shape;570;p60"/>
          <p:cNvSpPr/>
          <p:nvPr/>
        </p:nvSpPr>
        <p:spPr>
          <a:xfrm>
            <a:off x="1070467" y="48827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5</a:t>
            </a:r>
            <a:endParaRPr sz="1900">
              <a:solidFill>
                <a:srgbClr val="082D49"/>
              </a:solidFill>
            </a:endParaRPr>
          </a:p>
        </p:txBody>
      </p:sp>
      <p:sp>
        <p:nvSpPr>
          <p:cNvPr id="571" name="Google Shape;571;p60"/>
          <p:cNvSpPr/>
          <p:nvPr/>
        </p:nvSpPr>
        <p:spPr>
          <a:xfrm>
            <a:off x="1070467" y="57296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6</a:t>
            </a:r>
            <a:endParaRPr sz="1900">
              <a:solidFill>
                <a:srgbClr val="082D49"/>
              </a:solidFill>
            </a:endParaRPr>
          </a:p>
        </p:txBody>
      </p:sp>
      <p:sp>
        <p:nvSpPr>
          <p:cNvPr id="572" name="Google Shape;572;p60"/>
          <p:cNvSpPr txBox="1"/>
          <p:nvPr>
            <p:ph idx="1" type="subTitle"/>
          </p:nvPr>
        </p:nvSpPr>
        <p:spPr>
          <a:xfrm>
            <a:off x="1805867" y="1505567"/>
            <a:ext cx="94881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573" name="Google Shape;573;p60"/>
          <p:cNvSpPr txBox="1"/>
          <p:nvPr>
            <p:ph idx="2" type="subTitle"/>
          </p:nvPr>
        </p:nvSpPr>
        <p:spPr>
          <a:xfrm>
            <a:off x="1805867" y="2362183"/>
            <a:ext cx="94881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574" name="Google Shape;574;p60"/>
          <p:cNvSpPr txBox="1"/>
          <p:nvPr>
            <p:ph idx="3" type="subTitle"/>
          </p:nvPr>
        </p:nvSpPr>
        <p:spPr>
          <a:xfrm>
            <a:off x="1805867" y="3223233"/>
            <a:ext cx="94881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575" name="Google Shape;575;p60"/>
          <p:cNvSpPr txBox="1"/>
          <p:nvPr>
            <p:ph idx="4" type="subTitle"/>
          </p:nvPr>
        </p:nvSpPr>
        <p:spPr>
          <a:xfrm>
            <a:off x="1805867" y="4084283"/>
            <a:ext cx="94881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576" name="Google Shape;576;p60"/>
          <p:cNvSpPr txBox="1"/>
          <p:nvPr>
            <p:ph idx="5" type="subTitle"/>
          </p:nvPr>
        </p:nvSpPr>
        <p:spPr>
          <a:xfrm>
            <a:off x="1805867" y="4940833"/>
            <a:ext cx="94881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577" name="Google Shape;577;p60"/>
          <p:cNvSpPr txBox="1"/>
          <p:nvPr>
            <p:ph idx="6" type="subTitle"/>
          </p:nvPr>
        </p:nvSpPr>
        <p:spPr>
          <a:xfrm>
            <a:off x="1805867" y="5796967"/>
            <a:ext cx="94881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578" name="Google Shape;578;p60"/>
          <p:cNvSpPr txBox="1"/>
          <p:nvPr>
            <p:ph type="title"/>
          </p:nvPr>
        </p:nvSpPr>
        <p:spPr>
          <a:xfrm>
            <a:off x="67" y="169867"/>
            <a:ext cx="121920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79" name="Google Shape;579;p60"/>
          <p:cNvSpPr txBox="1"/>
          <p:nvPr>
            <p:ph idx="7" type="title"/>
          </p:nvPr>
        </p:nvSpPr>
        <p:spPr>
          <a:xfrm>
            <a:off x="-8000" y="687033"/>
            <a:ext cx="122568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1-5">
  <p:cSld name="CUSTOM_11_1">
    <p:spTree>
      <p:nvGrpSpPr>
        <p:cNvPr id="580" name="Shape 580"/>
        <p:cNvGrpSpPr/>
        <p:nvPr/>
      </p:nvGrpSpPr>
      <p:grpSpPr>
        <a:xfrm>
          <a:off x="0" y="0"/>
          <a:ext cx="0" cy="0"/>
          <a:chOff x="0" y="0"/>
          <a:chExt cx="0" cy="0"/>
        </a:xfrm>
      </p:grpSpPr>
      <p:sp>
        <p:nvSpPr>
          <p:cNvPr id="581" name="Google Shape;581;p61"/>
          <p:cNvSpPr/>
          <p:nvPr/>
        </p:nvSpPr>
        <p:spPr>
          <a:xfrm>
            <a:off x="1271100" y="237155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2" name="Google Shape;582;p61"/>
          <p:cNvSpPr/>
          <p:nvPr/>
        </p:nvSpPr>
        <p:spPr>
          <a:xfrm>
            <a:off x="1271100" y="3228117"/>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3" name="Google Shape;583;p61"/>
          <p:cNvSpPr/>
          <p:nvPr/>
        </p:nvSpPr>
        <p:spPr>
          <a:xfrm>
            <a:off x="1271100" y="408470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4" name="Google Shape;584;p61"/>
          <p:cNvSpPr/>
          <p:nvPr/>
        </p:nvSpPr>
        <p:spPr>
          <a:xfrm>
            <a:off x="1271100" y="4940417"/>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5" name="Google Shape;585;p61"/>
          <p:cNvSpPr/>
          <p:nvPr/>
        </p:nvSpPr>
        <p:spPr>
          <a:xfrm>
            <a:off x="1271100" y="1515833"/>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6" name="Google Shape;586;p61"/>
          <p:cNvSpPr/>
          <p:nvPr/>
        </p:nvSpPr>
        <p:spPr>
          <a:xfrm>
            <a:off x="1070467" y="1476639"/>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1</a:t>
            </a:r>
            <a:endParaRPr sz="1900">
              <a:solidFill>
                <a:srgbClr val="082D49"/>
              </a:solidFill>
            </a:endParaRPr>
          </a:p>
        </p:txBody>
      </p:sp>
      <p:sp>
        <p:nvSpPr>
          <p:cNvPr id="587" name="Google Shape;587;p61"/>
          <p:cNvSpPr/>
          <p:nvPr/>
        </p:nvSpPr>
        <p:spPr>
          <a:xfrm>
            <a:off x="1070467" y="2332356"/>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2</a:t>
            </a:r>
            <a:endParaRPr sz="1900">
              <a:solidFill>
                <a:srgbClr val="082D49"/>
              </a:solidFill>
            </a:endParaRPr>
          </a:p>
        </p:txBody>
      </p:sp>
      <p:sp>
        <p:nvSpPr>
          <p:cNvPr id="588" name="Google Shape;588;p61"/>
          <p:cNvSpPr/>
          <p:nvPr/>
        </p:nvSpPr>
        <p:spPr>
          <a:xfrm>
            <a:off x="1070467" y="31889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3</a:t>
            </a:r>
            <a:endParaRPr sz="1900">
              <a:solidFill>
                <a:srgbClr val="082D49"/>
              </a:solidFill>
            </a:endParaRPr>
          </a:p>
        </p:txBody>
      </p:sp>
      <p:sp>
        <p:nvSpPr>
          <p:cNvPr id="589" name="Google Shape;589;p61"/>
          <p:cNvSpPr/>
          <p:nvPr/>
        </p:nvSpPr>
        <p:spPr>
          <a:xfrm>
            <a:off x="1070467" y="40358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4</a:t>
            </a:r>
            <a:endParaRPr sz="1900">
              <a:solidFill>
                <a:srgbClr val="082D49"/>
              </a:solidFill>
            </a:endParaRPr>
          </a:p>
        </p:txBody>
      </p:sp>
      <p:sp>
        <p:nvSpPr>
          <p:cNvPr id="590" name="Google Shape;590;p61"/>
          <p:cNvSpPr/>
          <p:nvPr/>
        </p:nvSpPr>
        <p:spPr>
          <a:xfrm>
            <a:off x="1070467" y="48827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5</a:t>
            </a:r>
            <a:endParaRPr sz="1900">
              <a:solidFill>
                <a:srgbClr val="082D49"/>
              </a:solidFill>
            </a:endParaRPr>
          </a:p>
        </p:txBody>
      </p:sp>
      <p:sp>
        <p:nvSpPr>
          <p:cNvPr id="591" name="Google Shape;591;p61"/>
          <p:cNvSpPr txBox="1"/>
          <p:nvPr>
            <p:ph idx="1" type="subTitle"/>
          </p:nvPr>
        </p:nvSpPr>
        <p:spPr>
          <a:xfrm>
            <a:off x="1805867" y="1505567"/>
            <a:ext cx="94881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592" name="Google Shape;592;p61"/>
          <p:cNvSpPr txBox="1"/>
          <p:nvPr>
            <p:ph idx="2" type="subTitle"/>
          </p:nvPr>
        </p:nvSpPr>
        <p:spPr>
          <a:xfrm>
            <a:off x="1805867" y="2362183"/>
            <a:ext cx="94881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593" name="Google Shape;593;p61"/>
          <p:cNvSpPr txBox="1"/>
          <p:nvPr>
            <p:ph idx="3" type="subTitle"/>
          </p:nvPr>
        </p:nvSpPr>
        <p:spPr>
          <a:xfrm>
            <a:off x="1805867" y="3223233"/>
            <a:ext cx="94881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594" name="Google Shape;594;p61"/>
          <p:cNvSpPr txBox="1"/>
          <p:nvPr>
            <p:ph idx="4" type="subTitle"/>
          </p:nvPr>
        </p:nvSpPr>
        <p:spPr>
          <a:xfrm>
            <a:off x="1805867" y="4084283"/>
            <a:ext cx="94881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595" name="Google Shape;595;p61"/>
          <p:cNvSpPr txBox="1"/>
          <p:nvPr>
            <p:ph idx="5" type="subTitle"/>
          </p:nvPr>
        </p:nvSpPr>
        <p:spPr>
          <a:xfrm>
            <a:off x="1805867" y="4940833"/>
            <a:ext cx="94881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596" name="Google Shape;596;p61"/>
          <p:cNvSpPr txBox="1"/>
          <p:nvPr>
            <p:ph type="title"/>
          </p:nvPr>
        </p:nvSpPr>
        <p:spPr>
          <a:xfrm>
            <a:off x="67" y="169867"/>
            <a:ext cx="121920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97" name="Google Shape;597;p61"/>
          <p:cNvSpPr txBox="1"/>
          <p:nvPr>
            <p:ph idx="6" type="title"/>
          </p:nvPr>
        </p:nvSpPr>
        <p:spPr>
          <a:xfrm>
            <a:off x="-8000" y="687033"/>
            <a:ext cx="122568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888888"/>
              </a:buClr>
              <a:buSzPts val="1200"/>
              <a:buFont typeface="Calibri"/>
              <a:buNone/>
              <a:defRPr/>
            </a:lvl1pPr>
            <a:lvl2pPr indent="0" lvl="1" marL="0" algn="ctr">
              <a:spcBef>
                <a:spcPts val="0"/>
              </a:spcBef>
              <a:spcAft>
                <a:spcPts val="0"/>
              </a:spcAft>
              <a:buClr>
                <a:srgbClr val="888888"/>
              </a:buClr>
              <a:buSzPts val="1200"/>
              <a:buFont typeface="Calibri"/>
              <a:buNone/>
              <a:defRPr/>
            </a:lvl2pPr>
            <a:lvl3pPr indent="0" lvl="2" marL="0" algn="ctr">
              <a:spcBef>
                <a:spcPts val="0"/>
              </a:spcBef>
              <a:spcAft>
                <a:spcPts val="0"/>
              </a:spcAft>
              <a:buClr>
                <a:srgbClr val="888888"/>
              </a:buClr>
              <a:buSzPts val="1200"/>
              <a:buFont typeface="Calibri"/>
              <a:buNone/>
              <a:defRPr/>
            </a:lvl3pPr>
            <a:lvl4pPr indent="0" lvl="3" marL="0" algn="ctr">
              <a:spcBef>
                <a:spcPts val="0"/>
              </a:spcBef>
              <a:spcAft>
                <a:spcPts val="0"/>
              </a:spcAft>
              <a:buClr>
                <a:srgbClr val="888888"/>
              </a:buClr>
              <a:buSzPts val="1200"/>
              <a:buFont typeface="Calibri"/>
              <a:buNone/>
              <a:defRPr/>
            </a:lvl4pPr>
            <a:lvl5pPr indent="0" lvl="4" marL="0" algn="ctr">
              <a:spcBef>
                <a:spcPts val="0"/>
              </a:spcBef>
              <a:spcAft>
                <a:spcPts val="0"/>
              </a:spcAft>
              <a:buClr>
                <a:srgbClr val="888888"/>
              </a:buClr>
              <a:buSzPts val="1200"/>
              <a:buFont typeface="Calibri"/>
              <a:buNone/>
              <a:defRPr/>
            </a:lvl5pPr>
            <a:lvl6pPr indent="0" lvl="5" marL="0" algn="ctr">
              <a:spcBef>
                <a:spcPts val="0"/>
              </a:spcBef>
              <a:spcAft>
                <a:spcPts val="0"/>
              </a:spcAft>
              <a:buClr>
                <a:srgbClr val="888888"/>
              </a:buClr>
              <a:buSzPts val="1200"/>
              <a:buFont typeface="Calibri"/>
              <a:buNone/>
              <a:defRPr/>
            </a:lvl6pPr>
            <a:lvl7pPr indent="0" lvl="6" marL="0" algn="ctr">
              <a:spcBef>
                <a:spcPts val="0"/>
              </a:spcBef>
              <a:spcAft>
                <a:spcPts val="0"/>
              </a:spcAft>
              <a:buClr>
                <a:srgbClr val="888888"/>
              </a:buClr>
              <a:buSzPts val="1200"/>
              <a:buFont typeface="Calibri"/>
              <a:buNone/>
              <a:defRPr/>
            </a:lvl7pPr>
            <a:lvl8pPr indent="0" lvl="7" marL="0" algn="ctr">
              <a:spcBef>
                <a:spcPts val="0"/>
              </a:spcBef>
              <a:spcAft>
                <a:spcPts val="0"/>
              </a:spcAft>
              <a:buClr>
                <a:srgbClr val="888888"/>
              </a:buClr>
              <a:buSzPts val="1200"/>
              <a:buFont typeface="Calibri"/>
              <a:buNone/>
              <a:defRPr/>
            </a:lvl8pPr>
            <a:lvl9pPr indent="0" lvl="8" marL="0" algn="ctr">
              <a:spcBef>
                <a:spcPts val="0"/>
              </a:spcBef>
              <a:spcAft>
                <a:spcPts val="0"/>
              </a:spcAft>
              <a:buClr>
                <a:srgbClr val="888888"/>
              </a:buClr>
              <a:buSzPts val="1200"/>
              <a:buFont typeface="Calibri"/>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Slide 1-4">
  <p:cSld name="CUSTOM_11_1_1">
    <p:spTree>
      <p:nvGrpSpPr>
        <p:cNvPr id="598" name="Shape 598"/>
        <p:cNvGrpSpPr/>
        <p:nvPr/>
      </p:nvGrpSpPr>
      <p:grpSpPr>
        <a:xfrm>
          <a:off x="0" y="0"/>
          <a:ext cx="0" cy="0"/>
          <a:chOff x="0" y="0"/>
          <a:chExt cx="0" cy="0"/>
        </a:xfrm>
      </p:grpSpPr>
      <p:sp>
        <p:nvSpPr>
          <p:cNvPr id="599" name="Google Shape;599;p62"/>
          <p:cNvSpPr/>
          <p:nvPr/>
        </p:nvSpPr>
        <p:spPr>
          <a:xfrm>
            <a:off x="1271100" y="237155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0" name="Google Shape;600;p62"/>
          <p:cNvSpPr/>
          <p:nvPr/>
        </p:nvSpPr>
        <p:spPr>
          <a:xfrm>
            <a:off x="1271100" y="3228117"/>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1" name="Google Shape;601;p62"/>
          <p:cNvSpPr/>
          <p:nvPr/>
        </p:nvSpPr>
        <p:spPr>
          <a:xfrm>
            <a:off x="1271100" y="408470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2" name="Google Shape;602;p62"/>
          <p:cNvSpPr/>
          <p:nvPr/>
        </p:nvSpPr>
        <p:spPr>
          <a:xfrm>
            <a:off x="1271100" y="1515833"/>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3" name="Google Shape;603;p62"/>
          <p:cNvSpPr/>
          <p:nvPr/>
        </p:nvSpPr>
        <p:spPr>
          <a:xfrm>
            <a:off x="1070467" y="1476639"/>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1</a:t>
            </a:r>
            <a:endParaRPr sz="1900">
              <a:solidFill>
                <a:srgbClr val="082D49"/>
              </a:solidFill>
            </a:endParaRPr>
          </a:p>
        </p:txBody>
      </p:sp>
      <p:sp>
        <p:nvSpPr>
          <p:cNvPr id="604" name="Google Shape;604;p62"/>
          <p:cNvSpPr/>
          <p:nvPr/>
        </p:nvSpPr>
        <p:spPr>
          <a:xfrm>
            <a:off x="1070467" y="2332356"/>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2</a:t>
            </a:r>
            <a:endParaRPr sz="1900">
              <a:solidFill>
                <a:srgbClr val="082D49"/>
              </a:solidFill>
            </a:endParaRPr>
          </a:p>
        </p:txBody>
      </p:sp>
      <p:sp>
        <p:nvSpPr>
          <p:cNvPr id="605" name="Google Shape;605;p62"/>
          <p:cNvSpPr/>
          <p:nvPr/>
        </p:nvSpPr>
        <p:spPr>
          <a:xfrm>
            <a:off x="1070467" y="31889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3</a:t>
            </a:r>
            <a:endParaRPr sz="1900">
              <a:solidFill>
                <a:srgbClr val="082D49"/>
              </a:solidFill>
            </a:endParaRPr>
          </a:p>
        </p:txBody>
      </p:sp>
      <p:sp>
        <p:nvSpPr>
          <p:cNvPr id="606" name="Google Shape;606;p62"/>
          <p:cNvSpPr/>
          <p:nvPr/>
        </p:nvSpPr>
        <p:spPr>
          <a:xfrm>
            <a:off x="1070467" y="4035822"/>
            <a:ext cx="612000" cy="612000"/>
          </a:xfrm>
          <a:prstGeom prst="ellipse">
            <a:avLst/>
          </a:prstGeom>
          <a:solidFill>
            <a:srgbClr val="FCB912"/>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solidFill>
                  <a:srgbClr val="082D49"/>
                </a:solidFill>
              </a:rPr>
              <a:t>4</a:t>
            </a:r>
            <a:endParaRPr sz="1900">
              <a:solidFill>
                <a:srgbClr val="082D49"/>
              </a:solidFill>
            </a:endParaRPr>
          </a:p>
        </p:txBody>
      </p:sp>
      <p:sp>
        <p:nvSpPr>
          <p:cNvPr id="607" name="Google Shape;607;p62"/>
          <p:cNvSpPr txBox="1"/>
          <p:nvPr>
            <p:ph idx="1" type="subTitle"/>
          </p:nvPr>
        </p:nvSpPr>
        <p:spPr>
          <a:xfrm>
            <a:off x="1805867" y="1505567"/>
            <a:ext cx="94881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608" name="Google Shape;608;p62"/>
          <p:cNvSpPr txBox="1"/>
          <p:nvPr>
            <p:ph idx="2" type="subTitle"/>
          </p:nvPr>
        </p:nvSpPr>
        <p:spPr>
          <a:xfrm>
            <a:off x="1805867" y="2362183"/>
            <a:ext cx="94881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609" name="Google Shape;609;p62"/>
          <p:cNvSpPr txBox="1"/>
          <p:nvPr>
            <p:ph idx="3" type="subTitle"/>
          </p:nvPr>
        </p:nvSpPr>
        <p:spPr>
          <a:xfrm>
            <a:off x="1805867" y="3223233"/>
            <a:ext cx="94881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610" name="Google Shape;610;p62"/>
          <p:cNvSpPr txBox="1"/>
          <p:nvPr>
            <p:ph idx="4" type="subTitle"/>
          </p:nvPr>
        </p:nvSpPr>
        <p:spPr>
          <a:xfrm>
            <a:off x="1805867" y="4084283"/>
            <a:ext cx="94881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611" name="Google Shape;611;p62"/>
          <p:cNvSpPr txBox="1"/>
          <p:nvPr>
            <p:ph type="title"/>
          </p:nvPr>
        </p:nvSpPr>
        <p:spPr>
          <a:xfrm>
            <a:off x="67" y="169867"/>
            <a:ext cx="121920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12" name="Google Shape;612;p62"/>
          <p:cNvSpPr txBox="1"/>
          <p:nvPr>
            <p:ph idx="5" type="title"/>
          </p:nvPr>
        </p:nvSpPr>
        <p:spPr>
          <a:xfrm>
            <a:off x="-8000" y="687033"/>
            <a:ext cx="122568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ternative Numbered Slide 1-6">
  <p:cSld name="CUSTOM_11_1_1_2">
    <p:spTree>
      <p:nvGrpSpPr>
        <p:cNvPr id="613" name="Shape 613"/>
        <p:cNvGrpSpPr/>
        <p:nvPr/>
      </p:nvGrpSpPr>
      <p:grpSpPr>
        <a:xfrm>
          <a:off x="0" y="0"/>
          <a:ext cx="0" cy="0"/>
          <a:chOff x="0" y="0"/>
          <a:chExt cx="0" cy="0"/>
        </a:xfrm>
      </p:grpSpPr>
      <p:grpSp>
        <p:nvGrpSpPr>
          <p:cNvPr id="614" name="Google Shape;614;p63"/>
          <p:cNvGrpSpPr/>
          <p:nvPr/>
        </p:nvGrpSpPr>
        <p:grpSpPr>
          <a:xfrm>
            <a:off x="586818" y="1515784"/>
            <a:ext cx="1035841" cy="648384"/>
            <a:chOff x="457200" y="1466425"/>
            <a:chExt cx="776900" cy="486300"/>
          </a:xfrm>
        </p:grpSpPr>
        <p:sp>
          <p:nvSpPr>
            <p:cNvPr id="615" name="Google Shape;615;p63"/>
            <p:cNvSpPr/>
            <p:nvPr/>
          </p:nvSpPr>
          <p:spPr>
            <a:xfrm>
              <a:off x="457200" y="1466425"/>
              <a:ext cx="695400" cy="486300"/>
            </a:xfrm>
            <a:prstGeom prst="roundRect">
              <a:avLst>
                <a:gd fmla="val 16667" name="adj"/>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082D49"/>
                  </a:solidFill>
                  <a:latin typeface="Roboto Light"/>
                  <a:ea typeface="Roboto Light"/>
                  <a:cs typeface="Roboto Light"/>
                  <a:sym typeface="Roboto Light"/>
                </a:rPr>
                <a:t>01</a:t>
              </a:r>
              <a:endParaRPr b="0" i="0" sz="4000" u="none" cap="none" strike="noStrike">
                <a:solidFill>
                  <a:srgbClr val="082D49"/>
                </a:solidFill>
                <a:latin typeface="Roboto Light"/>
                <a:ea typeface="Roboto Light"/>
                <a:cs typeface="Roboto Light"/>
                <a:sym typeface="Roboto Light"/>
              </a:endParaRPr>
            </a:p>
          </p:txBody>
        </p:sp>
        <p:sp>
          <p:nvSpPr>
            <p:cNvPr id="616" name="Google Shape;616;p63"/>
            <p:cNvSpPr/>
            <p:nvPr/>
          </p:nvSpPr>
          <p:spPr>
            <a:xfrm rot="5400000">
              <a:off x="973100" y="1624950"/>
              <a:ext cx="333375" cy="188625"/>
            </a:xfrm>
            <a:prstGeom prst="flowChartExtract">
              <a:avLst/>
            </a:prstGeom>
            <a:solidFill>
              <a:srgbClr val="FCB91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Light"/>
                <a:ea typeface="Roboto Light"/>
                <a:cs typeface="Roboto Light"/>
                <a:sym typeface="Roboto Light"/>
              </a:endParaRPr>
            </a:p>
          </p:txBody>
        </p:sp>
      </p:grpSp>
      <p:grpSp>
        <p:nvGrpSpPr>
          <p:cNvPr id="617" name="Google Shape;617;p63"/>
          <p:cNvGrpSpPr/>
          <p:nvPr/>
        </p:nvGrpSpPr>
        <p:grpSpPr>
          <a:xfrm>
            <a:off x="586818" y="2388924"/>
            <a:ext cx="1035841" cy="648384"/>
            <a:chOff x="457200" y="1466425"/>
            <a:chExt cx="776900" cy="486300"/>
          </a:xfrm>
        </p:grpSpPr>
        <p:sp>
          <p:nvSpPr>
            <p:cNvPr id="618" name="Google Shape;618;p63"/>
            <p:cNvSpPr/>
            <p:nvPr/>
          </p:nvSpPr>
          <p:spPr>
            <a:xfrm>
              <a:off x="457200" y="1466425"/>
              <a:ext cx="695400" cy="486300"/>
            </a:xfrm>
            <a:prstGeom prst="roundRect">
              <a:avLst>
                <a:gd fmla="val 16667" name="adj"/>
              </a:avLst>
            </a:prstGeom>
            <a:solidFill>
              <a:srgbClr val="082D49"/>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FFFFFF"/>
                  </a:solidFill>
                  <a:latin typeface="Roboto Light"/>
                  <a:ea typeface="Roboto Light"/>
                  <a:cs typeface="Roboto Light"/>
                  <a:sym typeface="Roboto Light"/>
                </a:rPr>
                <a:t>02</a:t>
              </a:r>
              <a:endParaRPr b="0" i="0" sz="4000" u="none" cap="none" strike="noStrike">
                <a:solidFill>
                  <a:srgbClr val="FFFFFF"/>
                </a:solidFill>
                <a:latin typeface="Roboto Light"/>
                <a:ea typeface="Roboto Light"/>
                <a:cs typeface="Roboto Light"/>
                <a:sym typeface="Roboto Light"/>
              </a:endParaRPr>
            </a:p>
          </p:txBody>
        </p:sp>
        <p:sp>
          <p:nvSpPr>
            <p:cNvPr id="619" name="Google Shape;619;p63"/>
            <p:cNvSpPr/>
            <p:nvPr/>
          </p:nvSpPr>
          <p:spPr>
            <a:xfrm rot="5400000">
              <a:off x="973100" y="1624950"/>
              <a:ext cx="333375" cy="188625"/>
            </a:xfrm>
            <a:prstGeom prst="flowChartExtract">
              <a:avLst/>
            </a:prstGeom>
            <a:solidFill>
              <a:srgbClr val="082D4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Light"/>
                <a:ea typeface="Roboto Light"/>
                <a:cs typeface="Roboto Light"/>
                <a:sym typeface="Roboto Light"/>
              </a:endParaRPr>
            </a:p>
          </p:txBody>
        </p:sp>
      </p:grpSp>
      <p:grpSp>
        <p:nvGrpSpPr>
          <p:cNvPr id="620" name="Google Shape;620;p63"/>
          <p:cNvGrpSpPr/>
          <p:nvPr/>
        </p:nvGrpSpPr>
        <p:grpSpPr>
          <a:xfrm>
            <a:off x="586818" y="3262064"/>
            <a:ext cx="1035841" cy="648384"/>
            <a:chOff x="457200" y="1466425"/>
            <a:chExt cx="776900" cy="486300"/>
          </a:xfrm>
        </p:grpSpPr>
        <p:sp>
          <p:nvSpPr>
            <p:cNvPr id="621" name="Google Shape;621;p63"/>
            <p:cNvSpPr/>
            <p:nvPr/>
          </p:nvSpPr>
          <p:spPr>
            <a:xfrm>
              <a:off x="457200" y="1466425"/>
              <a:ext cx="695400" cy="486300"/>
            </a:xfrm>
            <a:prstGeom prst="roundRect">
              <a:avLst>
                <a:gd fmla="val 16667" name="adj"/>
              </a:avLst>
            </a:prstGeom>
            <a:solidFill>
              <a:srgbClr val="0077DB"/>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FFFFFF"/>
                  </a:solidFill>
                  <a:latin typeface="Roboto Light"/>
                  <a:ea typeface="Roboto Light"/>
                  <a:cs typeface="Roboto Light"/>
                  <a:sym typeface="Roboto Light"/>
                </a:rPr>
                <a:t>03</a:t>
              </a:r>
              <a:endParaRPr b="0" i="0" sz="4000" u="none" cap="none" strike="noStrike">
                <a:solidFill>
                  <a:srgbClr val="FFFFFF"/>
                </a:solidFill>
                <a:latin typeface="Roboto Light"/>
                <a:ea typeface="Roboto Light"/>
                <a:cs typeface="Roboto Light"/>
                <a:sym typeface="Roboto Light"/>
              </a:endParaRPr>
            </a:p>
          </p:txBody>
        </p:sp>
        <p:sp>
          <p:nvSpPr>
            <p:cNvPr id="622" name="Google Shape;622;p63"/>
            <p:cNvSpPr/>
            <p:nvPr/>
          </p:nvSpPr>
          <p:spPr>
            <a:xfrm rot="5400000">
              <a:off x="973100" y="1624950"/>
              <a:ext cx="333375" cy="188625"/>
            </a:xfrm>
            <a:prstGeom prst="flowChartExtract">
              <a:avLst/>
            </a:prstGeom>
            <a:solidFill>
              <a:srgbClr val="0077D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Light"/>
                <a:ea typeface="Roboto Light"/>
                <a:cs typeface="Roboto Light"/>
                <a:sym typeface="Roboto Light"/>
              </a:endParaRPr>
            </a:p>
          </p:txBody>
        </p:sp>
      </p:grpSp>
      <p:grpSp>
        <p:nvGrpSpPr>
          <p:cNvPr id="623" name="Google Shape;623;p63"/>
          <p:cNvGrpSpPr/>
          <p:nvPr/>
        </p:nvGrpSpPr>
        <p:grpSpPr>
          <a:xfrm>
            <a:off x="586818" y="4135204"/>
            <a:ext cx="1035841" cy="648384"/>
            <a:chOff x="457200" y="1466425"/>
            <a:chExt cx="776900" cy="486300"/>
          </a:xfrm>
        </p:grpSpPr>
        <p:sp>
          <p:nvSpPr>
            <p:cNvPr id="624" name="Google Shape;624;p63"/>
            <p:cNvSpPr/>
            <p:nvPr/>
          </p:nvSpPr>
          <p:spPr>
            <a:xfrm>
              <a:off x="457200" y="1466425"/>
              <a:ext cx="695400" cy="486300"/>
            </a:xfrm>
            <a:prstGeom prst="roundRect">
              <a:avLst>
                <a:gd fmla="val 16667" name="adj"/>
              </a:avLst>
            </a:prstGeom>
            <a:solidFill>
              <a:srgbClr val="00C7CC"/>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082D49"/>
                  </a:solidFill>
                  <a:latin typeface="Roboto Light"/>
                  <a:ea typeface="Roboto Light"/>
                  <a:cs typeface="Roboto Light"/>
                  <a:sym typeface="Roboto Light"/>
                </a:rPr>
                <a:t>04</a:t>
              </a:r>
              <a:endParaRPr b="0" i="0" sz="4000" u="none" cap="none" strike="noStrike">
                <a:solidFill>
                  <a:srgbClr val="082D49"/>
                </a:solidFill>
                <a:latin typeface="Roboto Light"/>
                <a:ea typeface="Roboto Light"/>
                <a:cs typeface="Roboto Light"/>
                <a:sym typeface="Roboto Light"/>
              </a:endParaRPr>
            </a:p>
          </p:txBody>
        </p:sp>
        <p:sp>
          <p:nvSpPr>
            <p:cNvPr id="625" name="Google Shape;625;p63"/>
            <p:cNvSpPr/>
            <p:nvPr/>
          </p:nvSpPr>
          <p:spPr>
            <a:xfrm rot="5400000">
              <a:off x="973100" y="1624950"/>
              <a:ext cx="333375" cy="188625"/>
            </a:xfrm>
            <a:prstGeom prst="flowChartExtract">
              <a:avLst/>
            </a:prstGeom>
            <a:solidFill>
              <a:srgbClr val="00C7C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Light"/>
                <a:ea typeface="Roboto Light"/>
                <a:cs typeface="Roboto Light"/>
                <a:sym typeface="Roboto Light"/>
              </a:endParaRPr>
            </a:p>
          </p:txBody>
        </p:sp>
      </p:grpSp>
      <p:grpSp>
        <p:nvGrpSpPr>
          <p:cNvPr id="626" name="Google Shape;626;p63"/>
          <p:cNvGrpSpPr/>
          <p:nvPr/>
        </p:nvGrpSpPr>
        <p:grpSpPr>
          <a:xfrm>
            <a:off x="586818" y="5008344"/>
            <a:ext cx="1035841" cy="648384"/>
            <a:chOff x="457200" y="1466425"/>
            <a:chExt cx="776900" cy="486300"/>
          </a:xfrm>
        </p:grpSpPr>
        <p:sp>
          <p:nvSpPr>
            <p:cNvPr id="627" name="Google Shape;627;p63"/>
            <p:cNvSpPr/>
            <p:nvPr/>
          </p:nvSpPr>
          <p:spPr>
            <a:xfrm>
              <a:off x="457200" y="1466425"/>
              <a:ext cx="695400" cy="486300"/>
            </a:xfrm>
            <a:prstGeom prst="roundRect">
              <a:avLst>
                <a:gd fmla="val 16667" name="adj"/>
              </a:avLst>
            </a:prstGeom>
            <a:solidFill>
              <a:srgbClr val="2E5E73"/>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FFFFFF"/>
                  </a:solidFill>
                  <a:latin typeface="Roboto Light"/>
                  <a:ea typeface="Roboto Light"/>
                  <a:cs typeface="Roboto Light"/>
                  <a:sym typeface="Roboto Light"/>
                </a:rPr>
                <a:t>05</a:t>
              </a:r>
              <a:endParaRPr b="0" i="0" sz="4000" u="none" cap="none" strike="noStrike">
                <a:solidFill>
                  <a:srgbClr val="FFFFFF"/>
                </a:solidFill>
                <a:latin typeface="Roboto Light"/>
                <a:ea typeface="Roboto Light"/>
                <a:cs typeface="Roboto Light"/>
                <a:sym typeface="Roboto Light"/>
              </a:endParaRPr>
            </a:p>
          </p:txBody>
        </p:sp>
        <p:sp>
          <p:nvSpPr>
            <p:cNvPr id="628" name="Google Shape;628;p63"/>
            <p:cNvSpPr/>
            <p:nvPr/>
          </p:nvSpPr>
          <p:spPr>
            <a:xfrm rot="5400000">
              <a:off x="973100" y="1624950"/>
              <a:ext cx="333375" cy="188625"/>
            </a:xfrm>
            <a:prstGeom prst="flowChartExtract">
              <a:avLst/>
            </a:prstGeom>
            <a:solidFill>
              <a:srgbClr val="2E5E7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Light"/>
                <a:ea typeface="Roboto Light"/>
                <a:cs typeface="Roboto Light"/>
                <a:sym typeface="Roboto Light"/>
              </a:endParaRPr>
            </a:p>
          </p:txBody>
        </p:sp>
      </p:grpSp>
      <p:sp>
        <p:nvSpPr>
          <p:cNvPr id="629" name="Google Shape;629;p63"/>
          <p:cNvSpPr/>
          <p:nvPr/>
        </p:nvSpPr>
        <p:spPr>
          <a:xfrm>
            <a:off x="1780633" y="1515833"/>
            <a:ext cx="9488100" cy="648300"/>
          </a:xfrm>
          <a:prstGeom prst="roundRect">
            <a:avLst>
              <a:gd fmla="val 16667" name="adj"/>
            </a:avLst>
          </a:prstGeom>
          <a:solidFill>
            <a:srgbClr val="F2F2F2"/>
          </a:solidFill>
          <a:ln>
            <a:noFill/>
          </a:ln>
        </p:spPr>
        <p:txBody>
          <a:bodyPr anchorCtr="0" anchor="ctr" bIns="121900" lIns="182875"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2E5E73"/>
              </a:solidFill>
              <a:latin typeface="Roboto"/>
              <a:ea typeface="Roboto"/>
              <a:cs typeface="Roboto"/>
              <a:sym typeface="Roboto"/>
            </a:endParaRPr>
          </a:p>
        </p:txBody>
      </p:sp>
      <p:sp>
        <p:nvSpPr>
          <p:cNvPr id="630" name="Google Shape;630;p63"/>
          <p:cNvSpPr/>
          <p:nvPr/>
        </p:nvSpPr>
        <p:spPr>
          <a:xfrm>
            <a:off x="1780633" y="2388975"/>
            <a:ext cx="9488100" cy="648300"/>
          </a:xfrm>
          <a:prstGeom prst="roundRect">
            <a:avLst>
              <a:gd fmla="val 16667" name="adj"/>
            </a:avLst>
          </a:prstGeom>
          <a:solidFill>
            <a:srgbClr val="F2F2F2"/>
          </a:solidFill>
          <a:ln>
            <a:noFill/>
          </a:ln>
        </p:spPr>
        <p:txBody>
          <a:bodyPr anchorCtr="0" anchor="ctr" bIns="121900" lIns="182875" spcFirstLastPara="1" rIns="121900" wrap="square" tIns="121900">
            <a:noAutofit/>
          </a:bodyPr>
          <a:lstStyle/>
          <a:p>
            <a:pPr indent="0" lvl="0" marL="0" rtl="0" algn="l">
              <a:spcBef>
                <a:spcPts val="0"/>
              </a:spcBef>
              <a:spcAft>
                <a:spcPts val="0"/>
              </a:spcAft>
              <a:buClr>
                <a:srgbClr val="005E77"/>
              </a:buClr>
              <a:buSzPts val="1900"/>
              <a:buFont typeface="Arial"/>
              <a:buNone/>
            </a:pPr>
            <a:r>
              <a:t/>
            </a:r>
            <a:endParaRPr sz="1900">
              <a:solidFill>
                <a:srgbClr val="2E5E73"/>
              </a:solidFill>
              <a:latin typeface="Roboto"/>
              <a:ea typeface="Roboto"/>
              <a:cs typeface="Roboto"/>
              <a:sym typeface="Roboto"/>
            </a:endParaRPr>
          </a:p>
        </p:txBody>
      </p:sp>
      <p:sp>
        <p:nvSpPr>
          <p:cNvPr id="631" name="Google Shape;631;p63"/>
          <p:cNvSpPr/>
          <p:nvPr/>
        </p:nvSpPr>
        <p:spPr>
          <a:xfrm>
            <a:off x="1780633" y="3262116"/>
            <a:ext cx="9488100" cy="648300"/>
          </a:xfrm>
          <a:prstGeom prst="roundRect">
            <a:avLst>
              <a:gd fmla="val 16667" name="adj"/>
            </a:avLst>
          </a:prstGeom>
          <a:solidFill>
            <a:srgbClr val="F2F2F2"/>
          </a:solidFill>
          <a:ln>
            <a:noFill/>
          </a:ln>
        </p:spPr>
        <p:txBody>
          <a:bodyPr anchorCtr="0" anchor="ctr" bIns="121900" lIns="182875" spcFirstLastPara="1" rIns="121900" wrap="square" tIns="121900">
            <a:noAutofit/>
          </a:bodyPr>
          <a:lstStyle/>
          <a:p>
            <a:pPr indent="0" lvl="0" marL="0" rtl="0" algn="l">
              <a:spcBef>
                <a:spcPts val="0"/>
              </a:spcBef>
              <a:spcAft>
                <a:spcPts val="0"/>
              </a:spcAft>
              <a:buClr>
                <a:srgbClr val="005E77"/>
              </a:buClr>
              <a:buSzPts val="1900"/>
              <a:buFont typeface="Arial"/>
              <a:buNone/>
            </a:pPr>
            <a:r>
              <a:t/>
            </a:r>
            <a:endParaRPr sz="1900">
              <a:solidFill>
                <a:srgbClr val="2E5E73"/>
              </a:solidFill>
              <a:latin typeface="Roboto"/>
              <a:ea typeface="Roboto"/>
              <a:cs typeface="Roboto"/>
              <a:sym typeface="Roboto"/>
            </a:endParaRPr>
          </a:p>
        </p:txBody>
      </p:sp>
      <p:sp>
        <p:nvSpPr>
          <p:cNvPr id="632" name="Google Shape;632;p63"/>
          <p:cNvSpPr/>
          <p:nvPr/>
        </p:nvSpPr>
        <p:spPr>
          <a:xfrm>
            <a:off x="1780633" y="4135258"/>
            <a:ext cx="9488100" cy="648300"/>
          </a:xfrm>
          <a:prstGeom prst="roundRect">
            <a:avLst>
              <a:gd fmla="val 16667" name="adj"/>
            </a:avLst>
          </a:prstGeom>
          <a:solidFill>
            <a:srgbClr val="F2F2F2"/>
          </a:solidFill>
          <a:ln>
            <a:noFill/>
          </a:ln>
        </p:spPr>
        <p:txBody>
          <a:bodyPr anchorCtr="0" anchor="ctr" bIns="121900" lIns="182875" spcFirstLastPara="1" rIns="121900" wrap="square" tIns="121900">
            <a:noAutofit/>
          </a:bodyPr>
          <a:lstStyle/>
          <a:p>
            <a:pPr indent="0" lvl="0" marL="0" rtl="0" algn="l">
              <a:spcBef>
                <a:spcPts val="0"/>
              </a:spcBef>
              <a:spcAft>
                <a:spcPts val="0"/>
              </a:spcAft>
              <a:buClr>
                <a:srgbClr val="005E77"/>
              </a:buClr>
              <a:buSzPts val="1900"/>
              <a:buFont typeface="Arial"/>
              <a:buNone/>
            </a:pPr>
            <a:r>
              <a:t/>
            </a:r>
            <a:endParaRPr sz="1900">
              <a:solidFill>
                <a:srgbClr val="2E5E73"/>
              </a:solidFill>
              <a:latin typeface="Roboto"/>
              <a:ea typeface="Roboto"/>
              <a:cs typeface="Roboto"/>
              <a:sym typeface="Roboto"/>
            </a:endParaRPr>
          </a:p>
        </p:txBody>
      </p:sp>
      <p:sp>
        <p:nvSpPr>
          <p:cNvPr id="633" name="Google Shape;633;p63"/>
          <p:cNvSpPr/>
          <p:nvPr/>
        </p:nvSpPr>
        <p:spPr>
          <a:xfrm>
            <a:off x="1780633" y="5008399"/>
            <a:ext cx="9488100" cy="648300"/>
          </a:xfrm>
          <a:prstGeom prst="roundRect">
            <a:avLst>
              <a:gd fmla="val 16667" name="adj"/>
            </a:avLst>
          </a:prstGeom>
          <a:solidFill>
            <a:srgbClr val="F2F2F2"/>
          </a:solidFill>
          <a:ln>
            <a:noFill/>
          </a:ln>
        </p:spPr>
        <p:txBody>
          <a:bodyPr anchorCtr="0" anchor="ctr" bIns="121900" lIns="182875" spcFirstLastPara="1" rIns="121900" wrap="square" tIns="121900">
            <a:noAutofit/>
          </a:bodyPr>
          <a:lstStyle/>
          <a:p>
            <a:pPr indent="0" lvl="0" marL="0" rtl="0" algn="l">
              <a:spcBef>
                <a:spcPts val="0"/>
              </a:spcBef>
              <a:spcAft>
                <a:spcPts val="0"/>
              </a:spcAft>
              <a:buClr>
                <a:srgbClr val="005E77"/>
              </a:buClr>
              <a:buSzPts val="1900"/>
              <a:buFont typeface="Arial"/>
              <a:buNone/>
            </a:pPr>
            <a:r>
              <a:t/>
            </a:r>
            <a:endParaRPr sz="1900">
              <a:solidFill>
                <a:srgbClr val="2E5E73"/>
              </a:solidFill>
              <a:latin typeface="Roboto"/>
              <a:ea typeface="Roboto"/>
              <a:cs typeface="Roboto"/>
              <a:sym typeface="Roboto"/>
            </a:endParaRPr>
          </a:p>
        </p:txBody>
      </p:sp>
      <p:sp>
        <p:nvSpPr>
          <p:cNvPr id="634" name="Google Shape;634;p63"/>
          <p:cNvSpPr txBox="1"/>
          <p:nvPr>
            <p:ph type="title"/>
          </p:nvPr>
        </p:nvSpPr>
        <p:spPr>
          <a:xfrm>
            <a:off x="67" y="169867"/>
            <a:ext cx="121920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35" name="Google Shape;635;p63"/>
          <p:cNvSpPr txBox="1"/>
          <p:nvPr>
            <p:ph idx="1" type="subTitle"/>
          </p:nvPr>
        </p:nvSpPr>
        <p:spPr>
          <a:xfrm>
            <a:off x="1805867" y="1505567"/>
            <a:ext cx="9488100" cy="648300"/>
          </a:xfrm>
          <a:prstGeom prst="rect">
            <a:avLst/>
          </a:prstGeom>
        </p:spPr>
        <p:txBody>
          <a:bodyPr anchorCtr="0" anchor="ctr"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636" name="Google Shape;636;p63"/>
          <p:cNvSpPr txBox="1"/>
          <p:nvPr>
            <p:ph idx="2" type="subTitle"/>
          </p:nvPr>
        </p:nvSpPr>
        <p:spPr>
          <a:xfrm>
            <a:off x="1805867" y="2383833"/>
            <a:ext cx="9488100" cy="648300"/>
          </a:xfrm>
          <a:prstGeom prst="rect">
            <a:avLst/>
          </a:prstGeom>
        </p:spPr>
        <p:txBody>
          <a:bodyPr anchorCtr="0" anchor="ctr"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637" name="Google Shape;637;p63"/>
          <p:cNvSpPr txBox="1"/>
          <p:nvPr>
            <p:ph idx="3" type="subTitle"/>
          </p:nvPr>
        </p:nvSpPr>
        <p:spPr>
          <a:xfrm>
            <a:off x="1805867" y="3259550"/>
            <a:ext cx="9488100" cy="648300"/>
          </a:xfrm>
          <a:prstGeom prst="rect">
            <a:avLst/>
          </a:prstGeom>
        </p:spPr>
        <p:txBody>
          <a:bodyPr anchorCtr="0" anchor="ctr"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638" name="Google Shape;638;p63"/>
          <p:cNvSpPr txBox="1"/>
          <p:nvPr>
            <p:ph idx="4" type="subTitle"/>
          </p:nvPr>
        </p:nvSpPr>
        <p:spPr>
          <a:xfrm>
            <a:off x="1805867" y="4137817"/>
            <a:ext cx="9488100" cy="648300"/>
          </a:xfrm>
          <a:prstGeom prst="rect">
            <a:avLst/>
          </a:prstGeom>
        </p:spPr>
        <p:txBody>
          <a:bodyPr anchorCtr="0" anchor="ctr"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639" name="Google Shape;639;p63"/>
          <p:cNvSpPr txBox="1"/>
          <p:nvPr>
            <p:ph idx="5" type="subTitle"/>
          </p:nvPr>
        </p:nvSpPr>
        <p:spPr>
          <a:xfrm>
            <a:off x="1805867" y="5013550"/>
            <a:ext cx="9488100" cy="648300"/>
          </a:xfrm>
          <a:prstGeom prst="rect">
            <a:avLst/>
          </a:prstGeom>
        </p:spPr>
        <p:txBody>
          <a:bodyPr anchorCtr="0" anchor="ctr"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640" name="Google Shape;640;p63"/>
          <p:cNvSpPr txBox="1"/>
          <p:nvPr>
            <p:ph idx="6" type="title"/>
          </p:nvPr>
        </p:nvSpPr>
        <p:spPr>
          <a:xfrm>
            <a:off x="-8000" y="687033"/>
            <a:ext cx="122568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ternative Numbered Slide 1-4">
  <p:cSld name="CUSTOM_11_1_1_2_2">
    <p:spTree>
      <p:nvGrpSpPr>
        <p:cNvPr id="641" name="Shape 641"/>
        <p:cNvGrpSpPr/>
        <p:nvPr/>
      </p:nvGrpSpPr>
      <p:grpSpPr>
        <a:xfrm>
          <a:off x="0" y="0"/>
          <a:ext cx="0" cy="0"/>
          <a:chOff x="0" y="0"/>
          <a:chExt cx="0" cy="0"/>
        </a:xfrm>
      </p:grpSpPr>
      <p:grpSp>
        <p:nvGrpSpPr>
          <p:cNvPr id="642" name="Google Shape;642;p64"/>
          <p:cNvGrpSpPr/>
          <p:nvPr/>
        </p:nvGrpSpPr>
        <p:grpSpPr>
          <a:xfrm>
            <a:off x="586818" y="1515784"/>
            <a:ext cx="1035841" cy="648384"/>
            <a:chOff x="457200" y="1466425"/>
            <a:chExt cx="776900" cy="486300"/>
          </a:xfrm>
        </p:grpSpPr>
        <p:sp>
          <p:nvSpPr>
            <p:cNvPr id="643" name="Google Shape;643;p64"/>
            <p:cNvSpPr/>
            <p:nvPr/>
          </p:nvSpPr>
          <p:spPr>
            <a:xfrm>
              <a:off x="457200" y="1466425"/>
              <a:ext cx="695400" cy="486300"/>
            </a:xfrm>
            <a:prstGeom prst="roundRect">
              <a:avLst>
                <a:gd fmla="val 16667" name="adj"/>
              </a:avLst>
            </a:prstGeom>
            <a:solidFill>
              <a:srgbClr val="FCB91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Roboto Light"/>
                  <a:ea typeface="Roboto Light"/>
                  <a:cs typeface="Roboto Light"/>
                  <a:sym typeface="Roboto Light"/>
                </a:rPr>
                <a:t>01</a:t>
              </a:r>
              <a:endParaRPr b="0" i="0" sz="4000" u="none" cap="none" strike="noStrike">
                <a:solidFill>
                  <a:schemeClr val="dk2"/>
                </a:solidFill>
                <a:latin typeface="Roboto Light"/>
                <a:ea typeface="Roboto Light"/>
                <a:cs typeface="Roboto Light"/>
                <a:sym typeface="Roboto Light"/>
              </a:endParaRPr>
            </a:p>
          </p:txBody>
        </p:sp>
        <p:sp>
          <p:nvSpPr>
            <p:cNvPr id="644" name="Google Shape;644;p64"/>
            <p:cNvSpPr/>
            <p:nvPr/>
          </p:nvSpPr>
          <p:spPr>
            <a:xfrm rot="5400000">
              <a:off x="973100" y="1624950"/>
              <a:ext cx="333375" cy="188625"/>
            </a:xfrm>
            <a:prstGeom prst="flowChartExtract">
              <a:avLst/>
            </a:prstGeom>
            <a:solidFill>
              <a:srgbClr val="FCB91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Light"/>
                <a:ea typeface="Roboto Light"/>
                <a:cs typeface="Roboto Light"/>
                <a:sym typeface="Roboto Light"/>
              </a:endParaRPr>
            </a:p>
          </p:txBody>
        </p:sp>
      </p:grpSp>
      <p:grpSp>
        <p:nvGrpSpPr>
          <p:cNvPr id="645" name="Google Shape;645;p64"/>
          <p:cNvGrpSpPr/>
          <p:nvPr/>
        </p:nvGrpSpPr>
        <p:grpSpPr>
          <a:xfrm>
            <a:off x="586818" y="2388924"/>
            <a:ext cx="1035841" cy="648384"/>
            <a:chOff x="457200" y="1466425"/>
            <a:chExt cx="776900" cy="486300"/>
          </a:xfrm>
        </p:grpSpPr>
        <p:sp>
          <p:nvSpPr>
            <p:cNvPr id="646" name="Google Shape;646;p64"/>
            <p:cNvSpPr/>
            <p:nvPr/>
          </p:nvSpPr>
          <p:spPr>
            <a:xfrm>
              <a:off x="457200" y="1466425"/>
              <a:ext cx="695400" cy="486300"/>
            </a:xfrm>
            <a:prstGeom prst="roundRect">
              <a:avLst>
                <a:gd fmla="val 16667" name="adj"/>
              </a:avLst>
            </a:prstGeom>
            <a:solidFill>
              <a:srgbClr val="082D49"/>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FFFFFF"/>
                  </a:solidFill>
                  <a:latin typeface="Roboto Light"/>
                  <a:ea typeface="Roboto Light"/>
                  <a:cs typeface="Roboto Light"/>
                  <a:sym typeface="Roboto Light"/>
                </a:rPr>
                <a:t>02</a:t>
              </a:r>
              <a:endParaRPr b="0" i="0" sz="4000" u="none" cap="none" strike="noStrike">
                <a:solidFill>
                  <a:srgbClr val="FFFFFF"/>
                </a:solidFill>
                <a:latin typeface="Roboto Light"/>
                <a:ea typeface="Roboto Light"/>
                <a:cs typeface="Roboto Light"/>
                <a:sym typeface="Roboto Light"/>
              </a:endParaRPr>
            </a:p>
          </p:txBody>
        </p:sp>
        <p:sp>
          <p:nvSpPr>
            <p:cNvPr id="647" name="Google Shape;647;p64"/>
            <p:cNvSpPr/>
            <p:nvPr/>
          </p:nvSpPr>
          <p:spPr>
            <a:xfrm rot="5400000">
              <a:off x="973100" y="1624950"/>
              <a:ext cx="333375" cy="188625"/>
            </a:xfrm>
            <a:prstGeom prst="flowChartExtract">
              <a:avLst/>
            </a:prstGeom>
            <a:solidFill>
              <a:srgbClr val="082D49"/>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Light"/>
                <a:ea typeface="Roboto Light"/>
                <a:cs typeface="Roboto Light"/>
                <a:sym typeface="Roboto Light"/>
              </a:endParaRPr>
            </a:p>
          </p:txBody>
        </p:sp>
      </p:grpSp>
      <p:grpSp>
        <p:nvGrpSpPr>
          <p:cNvPr id="648" name="Google Shape;648;p64"/>
          <p:cNvGrpSpPr/>
          <p:nvPr/>
        </p:nvGrpSpPr>
        <p:grpSpPr>
          <a:xfrm>
            <a:off x="586818" y="3262064"/>
            <a:ext cx="1035841" cy="648384"/>
            <a:chOff x="457200" y="1466425"/>
            <a:chExt cx="776900" cy="486300"/>
          </a:xfrm>
        </p:grpSpPr>
        <p:sp>
          <p:nvSpPr>
            <p:cNvPr id="649" name="Google Shape;649;p64"/>
            <p:cNvSpPr/>
            <p:nvPr/>
          </p:nvSpPr>
          <p:spPr>
            <a:xfrm>
              <a:off x="457200" y="1466425"/>
              <a:ext cx="695400" cy="486300"/>
            </a:xfrm>
            <a:prstGeom prst="roundRect">
              <a:avLst>
                <a:gd fmla="val 16667" name="adj"/>
              </a:avLst>
            </a:prstGeom>
            <a:solidFill>
              <a:srgbClr val="0077DB"/>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rgbClr val="FFFFFF"/>
                  </a:solidFill>
                  <a:latin typeface="Roboto Light"/>
                  <a:ea typeface="Roboto Light"/>
                  <a:cs typeface="Roboto Light"/>
                  <a:sym typeface="Roboto Light"/>
                </a:rPr>
                <a:t>03</a:t>
              </a:r>
              <a:endParaRPr b="0" i="0" sz="4000" u="none" cap="none" strike="noStrike">
                <a:solidFill>
                  <a:srgbClr val="FFFFFF"/>
                </a:solidFill>
                <a:latin typeface="Roboto Light"/>
                <a:ea typeface="Roboto Light"/>
                <a:cs typeface="Roboto Light"/>
                <a:sym typeface="Roboto Light"/>
              </a:endParaRPr>
            </a:p>
          </p:txBody>
        </p:sp>
        <p:sp>
          <p:nvSpPr>
            <p:cNvPr id="650" name="Google Shape;650;p64"/>
            <p:cNvSpPr/>
            <p:nvPr/>
          </p:nvSpPr>
          <p:spPr>
            <a:xfrm rot="5400000">
              <a:off x="973100" y="1624950"/>
              <a:ext cx="333375" cy="188625"/>
            </a:xfrm>
            <a:prstGeom prst="flowChartExtract">
              <a:avLst/>
            </a:prstGeom>
            <a:solidFill>
              <a:srgbClr val="0077DB"/>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Light"/>
                <a:ea typeface="Roboto Light"/>
                <a:cs typeface="Roboto Light"/>
                <a:sym typeface="Roboto Light"/>
              </a:endParaRPr>
            </a:p>
          </p:txBody>
        </p:sp>
      </p:grpSp>
      <p:grpSp>
        <p:nvGrpSpPr>
          <p:cNvPr id="651" name="Google Shape;651;p64"/>
          <p:cNvGrpSpPr/>
          <p:nvPr/>
        </p:nvGrpSpPr>
        <p:grpSpPr>
          <a:xfrm>
            <a:off x="586818" y="4135204"/>
            <a:ext cx="1035841" cy="648384"/>
            <a:chOff x="457200" y="1466425"/>
            <a:chExt cx="776900" cy="486300"/>
          </a:xfrm>
        </p:grpSpPr>
        <p:sp>
          <p:nvSpPr>
            <p:cNvPr id="652" name="Google Shape;652;p64"/>
            <p:cNvSpPr/>
            <p:nvPr/>
          </p:nvSpPr>
          <p:spPr>
            <a:xfrm>
              <a:off x="457200" y="1466425"/>
              <a:ext cx="695400" cy="486300"/>
            </a:xfrm>
            <a:prstGeom prst="roundRect">
              <a:avLst>
                <a:gd fmla="val 16667" name="adj"/>
              </a:avLst>
            </a:prstGeom>
            <a:solidFill>
              <a:srgbClr val="00C7CC"/>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b="0" i="0" lang="en-US" sz="4000" u="none" cap="none" strike="noStrike">
                  <a:solidFill>
                    <a:schemeClr val="dk2"/>
                  </a:solidFill>
                  <a:latin typeface="Roboto Light"/>
                  <a:ea typeface="Roboto Light"/>
                  <a:cs typeface="Roboto Light"/>
                  <a:sym typeface="Roboto Light"/>
                </a:rPr>
                <a:t>04</a:t>
              </a:r>
              <a:endParaRPr b="0" i="0" sz="4000" u="none" cap="none" strike="noStrike">
                <a:solidFill>
                  <a:schemeClr val="dk2"/>
                </a:solidFill>
                <a:latin typeface="Roboto Light"/>
                <a:ea typeface="Roboto Light"/>
                <a:cs typeface="Roboto Light"/>
                <a:sym typeface="Roboto Light"/>
              </a:endParaRPr>
            </a:p>
          </p:txBody>
        </p:sp>
        <p:sp>
          <p:nvSpPr>
            <p:cNvPr id="653" name="Google Shape;653;p64"/>
            <p:cNvSpPr/>
            <p:nvPr/>
          </p:nvSpPr>
          <p:spPr>
            <a:xfrm rot="5400000">
              <a:off x="973100" y="1624950"/>
              <a:ext cx="333375" cy="188625"/>
            </a:xfrm>
            <a:prstGeom prst="flowChartExtract">
              <a:avLst/>
            </a:prstGeom>
            <a:solidFill>
              <a:srgbClr val="00C7CC"/>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Roboto Light"/>
                <a:ea typeface="Roboto Light"/>
                <a:cs typeface="Roboto Light"/>
                <a:sym typeface="Roboto Light"/>
              </a:endParaRPr>
            </a:p>
          </p:txBody>
        </p:sp>
      </p:grpSp>
      <p:sp>
        <p:nvSpPr>
          <p:cNvPr id="654" name="Google Shape;654;p64"/>
          <p:cNvSpPr/>
          <p:nvPr/>
        </p:nvSpPr>
        <p:spPr>
          <a:xfrm>
            <a:off x="1780633" y="1515833"/>
            <a:ext cx="9488100" cy="648300"/>
          </a:xfrm>
          <a:prstGeom prst="roundRect">
            <a:avLst>
              <a:gd fmla="val 16667" name="adj"/>
            </a:avLst>
          </a:prstGeom>
          <a:solidFill>
            <a:srgbClr val="F2F2F2"/>
          </a:solidFill>
          <a:ln>
            <a:noFill/>
          </a:ln>
        </p:spPr>
        <p:txBody>
          <a:bodyPr anchorCtr="0" anchor="ctr" bIns="121900" lIns="182875"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2E5E73"/>
              </a:solidFill>
              <a:latin typeface="Roboto"/>
              <a:ea typeface="Roboto"/>
              <a:cs typeface="Roboto"/>
              <a:sym typeface="Roboto"/>
            </a:endParaRPr>
          </a:p>
        </p:txBody>
      </p:sp>
      <p:sp>
        <p:nvSpPr>
          <p:cNvPr id="655" name="Google Shape;655;p64"/>
          <p:cNvSpPr/>
          <p:nvPr/>
        </p:nvSpPr>
        <p:spPr>
          <a:xfrm>
            <a:off x="1780633" y="2388975"/>
            <a:ext cx="9488100" cy="648300"/>
          </a:xfrm>
          <a:prstGeom prst="roundRect">
            <a:avLst>
              <a:gd fmla="val 16667" name="adj"/>
            </a:avLst>
          </a:prstGeom>
          <a:solidFill>
            <a:srgbClr val="F2F2F2"/>
          </a:solidFill>
          <a:ln>
            <a:noFill/>
          </a:ln>
        </p:spPr>
        <p:txBody>
          <a:bodyPr anchorCtr="0" anchor="ctr" bIns="121900" lIns="182875" spcFirstLastPara="1" rIns="121900" wrap="square" tIns="121900">
            <a:noAutofit/>
          </a:bodyPr>
          <a:lstStyle/>
          <a:p>
            <a:pPr indent="0" lvl="0" marL="0" rtl="0" algn="l">
              <a:spcBef>
                <a:spcPts val="0"/>
              </a:spcBef>
              <a:spcAft>
                <a:spcPts val="0"/>
              </a:spcAft>
              <a:buClr>
                <a:srgbClr val="005E77"/>
              </a:buClr>
              <a:buSzPts val="1900"/>
              <a:buFont typeface="Arial"/>
              <a:buNone/>
            </a:pPr>
            <a:r>
              <a:t/>
            </a:r>
            <a:endParaRPr sz="1900">
              <a:solidFill>
                <a:srgbClr val="2E5E73"/>
              </a:solidFill>
              <a:latin typeface="Roboto"/>
              <a:ea typeface="Roboto"/>
              <a:cs typeface="Roboto"/>
              <a:sym typeface="Roboto"/>
            </a:endParaRPr>
          </a:p>
        </p:txBody>
      </p:sp>
      <p:sp>
        <p:nvSpPr>
          <p:cNvPr id="656" name="Google Shape;656;p64"/>
          <p:cNvSpPr/>
          <p:nvPr/>
        </p:nvSpPr>
        <p:spPr>
          <a:xfrm>
            <a:off x="1780633" y="3262116"/>
            <a:ext cx="9488100" cy="648300"/>
          </a:xfrm>
          <a:prstGeom prst="roundRect">
            <a:avLst>
              <a:gd fmla="val 16667" name="adj"/>
            </a:avLst>
          </a:prstGeom>
          <a:solidFill>
            <a:srgbClr val="F2F2F2"/>
          </a:solidFill>
          <a:ln>
            <a:noFill/>
          </a:ln>
        </p:spPr>
        <p:txBody>
          <a:bodyPr anchorCtr="0" anchor="ctr" bIns="121900" lIns="182875" spcFirstLastPara="1" rIns="121900" wrap="square" tIns="121900">
            <a:noAutofit/>
          </a:bodyPr>
          <a:lstStyle/>
          <a:p>
            <a:pPr indent="0" lvl="0" marL="0" rtl="0" algn="l">
              <a:spcBef>
                <a:spcPts val="0"/>
              </a:spcBef>
              <a:spcAft>
                <a:spcPts val="0"/>
              </a:spcAft>
              <a:buClr>
                <a:srgbClr val="005E77"/>
              </a:buClr>
              <a:buSzPts val="1900"/>
              <a:buFont typeface="Arial"/>
              <a:buNone/>
            </a:pPr>
            <a:r>
              <a:t/>
            </a:r>
            <a:endParaRPr sz="1900">
              <a:solidFill>
                <a:srgbClr val="2E5E73"/>
              </a:solidFill>
              <a:latin typeface="Roboto"/>
              <a:ea typeface="Roboto"/>
              <a:cs typeface="Roboto"/>
              <a:sym typeface="Roboto"/>
            </a:endParaRPr>
          </a:p>
        </p:txBody>
      </p:sp>
      <p:sp>
        <p:nvSpPr>
          <p:cNvPr id="657" name="Google Shape;657;p64"/>
          <p:cNvSpPr/>
          <p:nvPr/>
        </p:nvSpPr>
        <p:spPr>
          <a:xfrm>
            <a:off x="1780633" y="4135258"/>
            <a:ext cx="9488100" cy="648300"/>
          </a:xfrm>
          <a:prstGeom prst="roundRect">
            <a:avLst>
              <a:gd fmla="val 16667" name="adj"/>
            </a:avLst>
          </a:prstGeom>
          <a:solidFill>
            <a:srgbClr val="F2F2F2"/>
          </a:solidFill>
          <a:ln>
            <a:noFill/>
          </a:ln>
        </p:spPr>
        <p:txBody>
          <a:bodyPr anchorCtr="0" anchor="ctr" bIns="121900" lIns="182875" spcFirstLastPara="1" rIns="121900" wrap="square" tIns="121900">
            <a:noAutofit/>
          </a:bodyPr>
          <a:lstStyle/>
          <a:p>
            <a:pPr indent="0" lvl="0" marL="0" rtl="0" algn="l">
              <a:spcBef>
                <a:spcPts val="0"/>
              </a:spcBef>
              <a:spcAft>
                <a:spcPts val="0"/>
              </a:spcAft>
              <a:buClr>
                <a:srgbClr val="005E77"/>
              </a:buClr>
              <a:buSzPts val="1900"/>
              <a:buFont typeface="Arial"/>
              <a:buNone/>
            </a:pPr>
            <a:r>
              <a:t/>
            </a:r>
            <a:endParaRPr sz="1900">
              <a:solidFill>
                <a:srgbClr val="2E5E73"/>
              </a:solidFill>
              <a:latin typeface="Roboto"/>
              <a:ea typeface="Roboto"/>
              <a:cs typeface="Roboto"/>
              <a:sym typeface="Roboto"/>
            </a:endParaRPr>
          </a:p>
        </p:txBody>
      </p:sp>
      <p:sp>
        <p:nvSpPr>
          <p:cNvPr id="658" name="Google Shape;658;p64"/>
          <p:cNvSpPr txBox="1"/>
          <p:nvPr>
            <p:ph type="title"/>
          </p:nvPr>
        </p:nvSpPr>
        <p:spPr>
          <a:xfrm>
            <a:off x="67" y="169867"/>
            <a:ext cx="121920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59" name="Google Shape;659;p64"/>
          <p:cNvSpPr txBox="1"/>
          <p:nvPr>
            <p:ph idx="1" type="subTitle"/>
          </p:nvPr>
        </p:nvSpPr>
        <p:spPr>
          <a:xfrm>
            <a:off x="1805867" y="1505567"/>
            <a:ext cx="9488100" cy="648300"/>
          </a:xfrm>
          <a:prstGeom prst="rect">
            <a:avLst/>
          </a:prstGeom>
        </p:spPr>
        <p:txBody>
          <a:bodyPr anchorCtr="0" anchor="ctr"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660" name="Google Shape;660;p64"/>
          <p:cNvSpPr txBox="1"/>
          <p:nvPr>
            <p:ph idx="2" type="subTitle"/>
          </p:nvPr>
        </p:nvSpPr>
        <p:spPr>
          <a:xfrm>
            <a:off x="1805867" y="2383833"/>
            <a:ext cx="9488100" cy="648300"/>
          </a:xfrm>
          <a:prstGeom prst="rect">
            <a:avLst/>
          </a:prstGeom>
        </p:spPr>
        <p:txBody>
          <a:bodyPr anchorCtr="0" anchor="ctr"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661" name="Google Shape;661;p64"/>
          <p:cNvSpPr txBox="1"/>
          <p:nvPr>
            <p:ph idx="3" type="subTitle"/>
          </p:nvPr>
        </p:nvSpPr>
        <p:spPr>
          <a:xfrm>
            <a:off x="1805867" y="3259550"/>
            <a:ext cx="9488100" cy="648300"/>
          </a:xfrm>
          <a:prstGeom prst="rect">
            <a:avLst/>
          </a:prstGeom>
        </p:spPr>
        <p:txBody>
          <a:bodyPr anchorCtr="0" anchor="ctr"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662" name="Google Shape;662;p64"/>
          <p:cNvSpPr txBox="1"/>
          <p:nvPr>
            <p:ph idx="4" type="subTitle"/>
          </p:nvPr>
        </p:nvSpPr>
        <p:spPr>
          <a:xfrm>
            <a:off x="1805867" y="4137817"/>
            <a:ext cx="9488100" cy="648300"/>
          </a:xfrm>
          <a:prstGeom prst="rect">
            <a:avLst/>
          </a:prstGeom>
        </p:spPr>
        <p:txBody>
          <a:bodyPr anchorCtr="0" anchor="ctr"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663" name="Google Shape;663;p64"/>
          <p:cNvSpPr txBox="1"/>
          <p:nvPr>
            <p:ph idx="5" type="title"/>
          </p:nvPr>
        </p:nvSpPr>
        <p:spPr>
          <a:xfrm>
            <a:off x="-8000" y="687033"/>
            <a:ext cx="122568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ternative Numbered Slide 1-3">
  <p:cSld name="CUSTOM_11_1_1_2_1">
    <p:spTree>
      <p:nvGrpSpPr>
        <p:cNvPr id="664" name="Shape 664"/>
        <p:cNvGrpSpPr/>
        <p:nvPr/>
      </p:nvGrpSpPr>
      <p:grpSpPr>
        <a:xfrm>
          <a:off x="0" y="0"/>
          <a:ext cx="0" cy="0"/>
          <a:chOff x="0" y="0"/>
          <a:chExt cx="0" cy="0"/>
        </a:xfrm>
      </p:grpSpPr>
      <p:sp>
        <p:nvSpPr>
          <p:cNvPr id="665" name="Google Shape;665;p65"/>
          <p:cNvSpPr txBox="1"/>
          <p:nvPr>
            <p:ph type="title"/>
          </p:nvPr>
        </p:nvSpPr>
        <p:spPr>
          <a:xfrm>
            <a:off x="67" y="169867"/>
            <a:ext cx="121920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666" name="Google Shape;666;p65"/>
          <p:cNvSpPr/>
          <p:nvPr/>
        </p:nvSpPr>
        <p:spPr>
          <a:xfrm>
            <a:off x="1803400" y="1515833"/>
            <a:ext cx="10022700" cy="828300"/>
          </a:xfrm>
          <a:prstGeom prst="roundRect">
            <a:avLst>
              <a:gd fmla="val 16667" name="adj"/>
            </a:avLst>
          </a:prstGeom>
          <a:solidFill>
            <a:srgbClr val="F3F3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grpSp>
        <p:nvGrpSpPr>
          <p:cNvPr id="667" name="Google Shape;667;p65"/>
          <p:cNvGrpSpPr/>
          <p:nvPr/>
        </p:nvGrpSpPr>
        <p:grpSpPr>
          <a:xfrm>
            <a:off x="609585" y="1515771"/>
            <a:ext cx="1035826" cy="828379"/>
            <a:chOff x="457200" y="1378813"/>
            <a:chExt cx="776889" cy="621300"/>
          </a:xfrm>
        </p:grpSpPr>
        <p:sp>
          <p:nvSpPr>
            <p:cNvPr id="668" name="Google Shape;668;p65"/>
            <p:cNvSpPr/>
            <p:nvPr/>
          </p:nvSpPr>
          <p:spPr>
            <a:xfrm>
              <a:off x="457200" y="1378813"/>
              <a:ext cx="695400" cy="621300"/>
            </a:xfrm>
            <a:prstGeom prst="roundRect">
              <a:avLst>
                <a:gd fmla="val 16667" name="adj"/>
              </a:avLst>
            </a:prstGeom>
            <a:solidFill>
              <a:schemeClr val="accent1"/>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i="0" lang="en-US" sz="4000" u="none" cap="none" strike="noStrike">
                  <a:solidFill>
                    <a:schemeClr val="dk2"/>
                  </a:solidFill>
                  <a:latin typeface="Roboto Light"/>
                  <a:ea typeface="Roboto Light"/>
                  <a:cs typeface="Roboto Light"/>
                  <a:sym typeface="Roboto Light"/>
                </a:rPr>
                <a:t>01</a:t>
              </a:r>
              <a:endParaRPr i="0" sz="4000" u="none" cap="none" strike="noStrike">
                <a:solidFill>
                  <a:schemeClr val="dk2"/>
                </a:solidFill>
                <a:latin typeface="Roboto Light"/>
                <a:ea typeface="Roboto Light"/>
                <a:cs typeface="Roboto Light"/>
                <a:sym typeface="Roboto Light"/>
              </a:endParaRPr>
            </a:p>
          </p:txBody>
        </p:sp>
        <p:sp>
          <p:nvSpPr>
            <p:cNvPr id="669" name="Google Shape;669;p65"/>
            <p:cNvSpPr/>
            <p:nvPr/>
          </p:nvSpPr>
          <p:spPr>
            <a:xfrm rot="5400000">
              <a:off x="969614" y="1607625"/>
              <a:ext cx="340325" cy="188625"/>
            </a:xfrm>
            <a:prstGeom prst="flowChartExtract">
              <a:avLst/>
            </a:prstGeom>
            <a:solidFill>
              <a:schemeClr val="accen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i="0" sz="1900" u="none" cap="none" strike="noStrike">
                <a:solidFill>
                  <a:srgbClr val="FFFFFF"/>
                </a:solidFill>
                <a:latin typeface="Roboto Light"/>
                <a:ea typeface="Roboto Light"/>
                <a:cs typeface="Roboto Light"/>
                <a:sym typeface="Roboto Light"/>
              </a:endParaRPr>
            </a:p>
          </p:txBody>
        </p:sp>
      </p:grpSp>
      <p:grpSp>
        <p:nvGrpSpPr>
          <p:cNvPr id="670" name="Google Shape;670;p65"/>
          <p:cNvGrpSpPr/>
          <p:nvPr/>
        </p:nvGrpSpPr>
        <p:grpSpPr>
          <a:xfrm>
            <a:off x="609585" y="2648987"/>
            <a:ext cx="1035826" cy="828379"/>
            <a:chOff x="457200" y="1378813"/>
            <a:chExt cx="776889" cy="621300"/>
          </a:xfrm>
        </p:grpSpPr>
        <p:sp>
          <p:nvSpPr>
            <p:cNvPr id="671" name="Google Shape;671;p65"/>
            <p:cNvSpPr/>
            <p:nvPr/>
          </p:nvSpPr>
          <p:spPr>
            <a:xfrm>
              <a:off x="457200" y="1378813"/>
              <a:ext cx="695400" cy="621300"/>
            </a:xfrm>
            <a:prstGeom prst="roundRect">
              <a:avLst>
                <a:gd fmla="val 16667" name="adj"/>
              </a:avLst>
            </a:prstGeom>
            <a:solidFill>
              <a:schemeClr val="dk2"/>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i="0" lang="en-US" sz="4000" u="none" cap="none" strike="noStrike">
                  <a:solidFill>
                    <a:srgbClr val="FFFFFF"/>
                  </a:solidFill>
                  <a:latin typeface="Roboto Light"/>
                  <a:ea typeface="Roboto Light"/>
                  <a:cs typeface="Roboto Light"/>
                  <a:sym typeface="Roboto Light"/>
                </a:rPr>
                <a:t>02</a:t>
              </a:r>
              <a:endParaRPr i="0" sz="4000" u="none" cap="none" strike="noStrike">
                <a:solidFill>
                  <a:srgbClr val="FFFFFF"/>
                </a:solidFill>
                <a:latin typeface="Roboto Light"/>
                <a:ea typeface="Roboto Light"/>
                <a:cs typeface="Roboto Light"/>
                <a:sym typeface="Roboto Light"/>
              </a:endParaRPr>
            </a:p>
          </p:txBody>
        </p:sp>
        <p:sp>
          <p:nvSpPr>
            <p:cNvPr id="672" name="Google Shape;672;p65"/>
            <p:cNvSpPr/>
            <p:nvPr/>
          </p:nvSpPr>
          <p:spPr>
            <a:xfrm rot="5400000">
              <a:off x="969614" y="1607625"/>
              <a:ext cx="340325" cy="188625"/>
            </a:xfrm>
            <a:prstGeom prst="flowChartExtract">
              <a:avLst/>
            </a:prstGeom>
            <a:solidFill>
              <a:schemeClr val="dk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i="0" sz="1900" u="none" cap="none" strike="noStrike">
                <a:solidFill>
                  <a:srgbClr val="FFFFFF"/>
                </a:solidFill>
                <a:latin typeface="Roboto Light"/>
                <a:ea typeface="Roboto Light"/>
                <a:cs typeface="Roboto Light"/>
                <a:sym typeface="Roboto Light"/>
              </a:endParaRPr>
            </a:p>
          </p:txBody>
        </p:sp>
      </p:grpSp>
      <p:grpSp>
        <p:nvGrpSpPr>
          <p:cNvPr id="673" name="Google Shape;673;p65"/>
          <p:cNvGrpSpPr/>
          <p:nvPr/>
        </p:nvGrpSpPr>
        <p:grpSpPr>
          <a:xfrm>
            <a:off x="609585" y="3775821"/>
            <a:ext cx="1035826" cy="828379"/>
            <a:chOff x="457200" y="1378813"/>
            <a:chExt cx="776889" cy="621300"/>
          </a:xfrm>
        </p:grpSpPr>
        <p:sp>
          <p:nvSpPr>
            <p:cNvPr id="674" name="Google Shape;674;p65"/>
            <p:cNvSpPr/>
            <p:nvPr/>
          </p:nvSpPr>
          <p:spPr>
            <a:xfrm>
              <a:off x="457200" y="1378813"/>
              <a:ext cx="695400" cy="621300"/>
            </a:xfrm>
            <a:prstGeom prst="roundRect">
              <a:avLst>
                <a:gd fmla="val 16667" name="adj"/>
              </a:avLst>
            </a:prstGeom>
            <a:solidFill>
              <a:srgbClr val="1475D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4000"/>
                <a:buFont typeface="Arial"/>
                <a:buNone/>
              </a:pPr>
              <a:r>
                <a:rPr i="0" lang="en-US" sz="4000" u="none" cap="none" strike="noStrike">
                  <a:solidFill>
                    <a:srgbClr val="FFFFFF"/>
                  </a:solidFill>
                  <a:latin typeface="Roboto Light"/>
                  <a:ea typeface="Roboto Light"/>
                  <a:cs typeface="Roboto Light"/>
                  <a:sym typeface="Roboto Light"/>
                </a:rPr>
                <a:t>03</a:t>
              </a:r>
              <a:endParaRPr i="0" sz="4000" u="none" cap="none" strike="noStrike">
                <a:solidFill>
                  <a:srgbClr val="FFFFFF"/>
                </a:solidFill>
                <a:latin typeface="Roboto Light"/>
                <a:ea typeface="Roboto Light"/>
                <a:cs typeface="Roboto Light"/>
                <a:sym typeface="Roboto Light"/>
              </a:endParaRPr>
            </a:p>
          </p:txBody>
        </p:sp>
        <p:sp>
          <p:nvSpPr>
            <p:cNvPr id="675" name="Google Shape;675;p65"/>
            <p:cNvSpPr/>
            <p:nvPr/>
          </p:nvSpPr>
          <p:spPr>
            <a:xfrm rot="5400000">
              <a:off x="969614" y="1607625"/>
              <a:ext cx="340325" cy="188625"/>
            </a:xfrm>
            <a:prstGeom prst="flowChartExtract">
              <a:avLst/>
            </a:prstGeom>
            <a:solidFill>
              <a:srgbClr val="1475D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i="0" sz="1900" u="none" cap="none" strike="noStrike">
                <a:solidFill>
                  <a:srgbClr val="FFFFFF"/>
                </a:solidFill>
                <a:latin typeface="Roboto Light"/>
                <a:ea typeface="Roboto Light"/>
                <a:cs typeface="Roboto Light"/>
                <a:sym typeface="Roboto Light"/>
              </a:endParaRPr>
            </a:p>
          </p:txBody>
        </p:sp>
      </p:grpSp>
      <p:sp>
        <p:nvSpPr>
          <p:cNvPr id="676" name="Google Shape;676;p65"/>
          <p:cNvSpPr/>
          <p:nvPr/>
        </p:nvSpPr>
        <p:spPr>
          <a:xfrm>
            <a:off x="1803400" y="2652248"/>
            <a:ext cx="10022700" cy="828300"/>
          </a:xfrm>
          <a:prstGeom prst="roundRect">
            <a:avLst>
              <a:gd fmla="val 16667" name="adj"/>
            </a:avLst>
          </a:prstGeom>
          <a:solidFill>
            <a:srgbClr val="F3F3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77" name="Google Shape;677;p65"/>
          <p:cNvSpPr/>
          <p:nvPr/>
        </p:nvSpPr>
        <p:spPr>
          <a:xfrm>
            <a:off x="1803400" y="3775867"/>
            <a:ext cx="10022700" cy="828300"/>
          </a:xfrm>
          <a:prstGeom prst="roundRect">
            <a:avLst>
              <a:gd fmla="val 16667" name="adj"/>
            </a:avLst>
          </a:prstGeom>
          <a:solidFill>
            <a:srgbClr val="F3F3F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78" name="Google Shape;678;p65"/>
          <p:cNvSpPr txBox="1"/>
          <p:nvPr/>
        </p:nvSpPr>
        <p:spPr>
          <a:xfrm>
            <a:off x="-16400" y="1572344"/>
            <a:ext cx="12224700" cy="809100"/>
          </a:xfrm>
          <a:prstGeom prst="rect">
            <a:avLst/>
          </a:prstGeom>
          <a:noFill/>
          <a:ln>
            <a:noFill/>
          </a:ln>
        </p:spPr>
        <p:txBody>
          <a:bodyPr anchorCtr="0" anchor="ctr" bIns="0" lIns="2072625" spcFirstLastPara="1" rIns="609600" wrap="square" tIns="0">
            <a:noAutofit/>
          </a:bodyPr>
          <a:lstStyle/>
          <a:p>
            <a:pPr indent="0" lvl="0" marL="0" rtl="0" algn="l">
              <a:lnSpc>
                <a:spcPct val="115000"/>
              </a:lnSpc>
              <a:spcBef>
                <a:spcPts val="0"/>
              </a:spcBef>
              <a:spcAft>
                <a:spcPts val="0"/>
              </a:spcAft>
              <a:buNone/>
            </a:pPr>
            <a:r>
              <a:t/>
            </a:r>
            <a:endParaRPr sz="1900">
              <a:solidFill>
                <a:schemeClr val="dk1"/>
              </a:solidFill>
              <a:latin typeface="Roboto"/>
              <a:ea typeface="Roboto"/>
              <a:cs typeface="Roboto"/>
              <a:sym typeface="Roboto"/>
            </a:endParaRPr>
          </a:p>
        </p:txBody>
      </p:sp>
      <p:sp>
        <p:nvSpPr>
          <p:cNvPr id="679" name="Google Shape;679;p65"/>
          <p:cNvSpPr txBox="1"/>
          <p:nvPr/>
        </p:nvSpPr>
        <p:spPr>
          <a:xfrm>
            <a:off x="-16400" y="2655451"/>
            <a:ext cx="12224700" cy="809100"/>
          </a:xfrm>
          <a:prstGeom prst="rect">
            <a:avLst/>
          </a:prstGeom>
          <a:noFill/>
          <a:ln>
            <a:noFill/>
          </a:ln>
        </p:spPr>
        <p:txBody>
          <a:bodyPr anchorCtr="0" anchor="ctr" bIns="0" lIns="2072625" spcFirstLastPara="1" rIns="609600" wrap="square" tIns="0">
            <a:noAutofit/>
          </a:bodyPr>
          <a:lstStyle/>
          <a:p>
            <a:pPr indent="0" lvl="0" marL="0" rtl="0" algn="l">
              <a:lnSpc>
                <a:spcPct val="115000"/>
              </a:lnSpc>
              <a:spcBef>
                <a:spcPts val="0"/>
              </a:spcBef>
              <a:spcAft>
                <a:spcPts val="0"/>
              </a:spcAft>
              <a:buNone/>
            </a:pPr>
            <a:r>
              <a:t/>
            </a:r>
            <a:endParaRPr sz="1900">
              <a:solidFill>
                <a:schemeClr val="dk1"/>
              </a:solidFill>
              <a:latin typeface="Roboto"/>
              <a:ea typeface="Roboto"/>
              <a:cs typeface="Roboto"/>
              <a:sym typeface="Roboto"/>
            </a:endParaRPr>
          </a:p>
        </p:txBody>
      </p:sp>
      <p:sp>
        <p:nvSpPr>
          <p:cNvPr id="680" name="Google Shape;680;p65"/>
          <p:cNvSpPr txBox="1"/>
          <p:nvPr/>
        </p:nvSpPr>
        <p:spPr>
          <a:xfrm>
            <a:off x="0" y="3779084"/>
            <a:ext cx="12224700" cy="809100"/>
          </a:xfrm>
          <a:prstGeom prst="rect">
            <a:avLst/>
          </a:prstGeom>
          <a:noFill/>
          <a:ln>
            <a:noFill/>
          </a:ln>
        </p:spPr>
        <p:txBody>
          <a:bodyPr anchorCtr="0" anchor="ctr" bIns="0" lIns="2072625" spcFirstLastPara="1" rIns="609600" wrap="square" tIns="0">
            <a:noAutofit/>
          </a:bodyPr>
          <a:lstStyle/>
          <a:p>
            <a:pPr indent="0" lvl="0" marL="0" rtl="0" algn="l">
              <a:lnSpc>
                <a:spcPct val="115000"/>
              </a:lnSpc>
              <a:spcBef>
                <a:spcPts val="0"/>
              </a:spcBef>
              <a:spcAft>
                <a:spcPts val="0"/>
              </a:spcAft>
              <a:buNone/>
            </a:pPr>
            <a:r>
              <a:t/>
            </a:r>
            <a:endParaRPr sz="1900">
              <a:solidFill>
                <a:schemeClr val="dk1"/>
              </a:solidFill>
              <a:latin typeface="Roboto"/>
              <a:ea typeface="Roboto"/>
              <a:cs typeface="Roboto"/>
              <a:sym typeface="Roboto"/>
            </a:endParaRPr>
          </a:p>
        </p:txBody>
      </p:sp>
      <p:sp>
        <p:nvSpPr>
          <p:cNvPr id="681" name="Google Shape;681;p65"/>
          <p:cNvSpPr txBox="1"/>
          <p:nvPr>
            <p:ph idx="2" type="title"/>
          </p:nvPr>
        </p:nvSpPr>
        <p:spPr>
          <a:xfrm>
            <a:off x="-8000" y="687033"/>
            <a:ext cx="122568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2 1 1 1">
  <p:cSld name="CUSTOM_11_1_1_1">
    <p:spTree>
      <p:nvGrpSpPr>
        <p:cNvPr id="682" name="Shape 682"/>
        <p:cNvGrpSpPr/>
        <p:nvPr/>
      </p:nvGrpSpPr>
      <p:grpSpPr>
        <a:xfrm>
          <a:off x="0" y="0"/>
          <a:ext cx="0" cy="0"/>
          <a:chOff x="0" y="0"/>
          <a:chExt cx="0" cy="0"/>
        </a:xfrm>
      </p:grpSpPr>
      <p:cxnSp>
        <p:nvCxnSpPr>
          <p:cNvPr id="683" name="Google Shape;683;p66"/>
          <p:cNvCxnSpPr/>
          <p:nvPr/>
        </p:nvCxnSpPr>
        <p:spPr>
          <a:xfrm>
            <a:off x="41267" y="2638367"/>
            <a:ext cx="1352400" cy="0"/>
          </a:xfrm>
          <a:prstGeom prst="straightConnector1">
            <a:avLst/>
          </a:prstGeom>
          <a:noFill/>
          <a:ln cap="flat" cmpd="sng" w="19050">
            <a:solidFill>
              <a:schemeClr val="accent6"/>
            </a:solidFill>
            <a:prstDash val="solid"/>
            <a:round/>
            <a:headEnd len="med" w="med" type="none"/>
            <a:tailEnd len="med" w="med" type="oval"/>
          </a:ln>
        </p:spPr>
      </p:cxnSp>
      <p:cxnSp>
        <p:nvCxnSpPr>
          <p:cNvPr id="684" name="Google Shape;684;p66"/>
          <p:cNvCxnSpPr/>
          <p:nvPr/>
        </p:nvCxnSpPr>
        <p:spPr>
          <a:xfrm>
            <a:off x="-8000" y="1732733"/>
            <a:ext cx="1401600" cy="0"/>
          </a:xfrm>
          <a:prstGeom prst="straightConnector1">
            <a:avLst/>
          </a:prstGeom>
          <a:noFill/>
          <a:ln cap="flat" cmpd="sng" w="19050">
            <a:solidFill>
              <a:schemeClr val="accent6"/>
            </a:solidFill>
            <a:prstDash val="solid"/>
            <a:round/>
            <a:headEnd len="med" w="med" type="none"/>
            <a:tailEnd len="med" w="med" type="oval"/>
          </a:ln>
        </p:spPr>
      </p:cxnSp>
      <p:cxnSp>
        <p:nvCxnSpPr>
          <p:cNvPr id="685" name="Google Shape;685;p66"/>
          <p:cNvCxnSpPr/>
          <p:nvPr/>
        </p:nvCxnSpPr>
        <p:spPr>
          <a:xfrm>
            <a:off x="19724" y="2639400"/>
            <a:ext cx="1374000" cy="0"/>
          </a:xfrm>
          <a:prstGeom prst="straightConnector1">
            <a:avLst/>
          </a:prstGeom>
          <a:noFill/>
          <a:ln cap="flat" cmpd="sng" w="19050">
            <a:solidFill>
              <a:schemeClr val="accent6"/>
            </a:solidFill>
            <a:prstDash val="solid"/>
            <a:round/>
            <a:headEnd len="med" w="med" type="none"/>
            <a:tailEnd len="med" w="med" type="oval"/>
          </a:ln>
        </p:spPr>
      </p:cxnSp>
      <p:cxnSp>
        <p:nvCxnSpPr>
          <p:cNvPr id="686" name="Google Shape;686;p66"/>
          <p:cNvCxnSpPr/>
          <p:nvPr/>
        </p:nvCxnSpPr>
        <p:spPr>
          <a:xfrm>
            <a:off x="33587" y="3490033"/>
            <a:ext cx="1360500" cy="0"/>
          </a:xfrm>
          <a:prstGeom prst="straightConnector1">
            <a:avLst/>
          </a:prstGeom>
          <a:noFill/>
          <a:ln cap="flat" cmpd="sng" w="19050">
            <a:solidFill>
              <a:schemeClr val="accent6"/>
            </a:solidFill>
            <a:prstDash val="solid"/>
            <a:round/>
            <a:headEnd len="med" w="med" type="none"/>
            <a:tailEnd len="med" w="med" type="oval"/>
          </a:ln>
        </p:spPr>
      </p:cxnSp>
      <p:cxnSp>
        <p:nvCxnSpPr>
          <p:cNvPr id="687" name="Google Shape;687;p66"/>
          <p:cNvCxnSpPr/>
          <p:nvPr/>
        </p:nvCxnSpPr>
        <p:spPr>
          <a:xfrm>
            <a:off x="-8000" y="4341833"/>
            <a:ext cx="1401600" cy="0"/>
          </a:xfrm>
          <a:prstGeom prst="straightConnector1">
            <a:avLst/>
          </a:prstGeom>
          <a:noFill/>
          <a:ln cap="flat" cmpd="sng" w="19050">
            <a:solidFill>
              <a:schemeClr val="accent6"/>
            </a:solidFill>
            <a:prstDash val="solid"/>
            <a:round/>
            <a:headEnd len="med" w="med" type="none"/>
            <a:tailEnd len="med" w="med" type="oval"/>
          </a:ln>
        </p:spPr>
      </p:cxnSp>
      <p:sp>
        <p:nvSpPr>
          <p:cNvPr id="688" name="Google Shape;688;p66"/>
          <p:cNvSpPr/>
          <p:nvPr/>
        </p:nvSpPr>
        <p:spPr>
          <a:xfrm>
            <a:off x="1271100" y="237155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89" name="Google Shape;689;p66"/>
          <p:cNvSpPr/>
          <p:nvPr/>
        </p:nvSpPr>
        <p:spPr>
          <a:xfrm>
            <a:off x="1271100" y="3228117"/>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0" name="Google Shape;690;p66"/>
          <p:cNvSpPr/>
          <p:nvPr/>
        </p:nvSpPr>
        <p:spPr>
          <a:xfrm>
            <a:off x="1271100" y="408470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1" name="Google Shape;691;p66"/>
          <p:cNvSpPr/>
          <p:nvPr/>
        </p:nvSpPr>
        <p:spPr>
          <a:xfrm>
            <a:off x="1271100" y="1479400"/>
            <a:ext cx="10022700" cy="533700"/>
          </a:xfrm>
          <a:prstGeom prst="roundRect">
            <a:avLst>
              <a:gd fmla="val 16667" name="adj"/>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2" name="Google Shape;692;p66"/>
          <p:cNvSpPr/>
          <p:nvPr/>
        </p:nvSpPr>
        <p:spPr>
          <a:xfrm>
            <a:off x="1161067" y="4126430"/>
            <a:ext cx="430800" cy="430800"/>
          </a:xfrm>
          <a:prstGeom prst="ellipse">
            <a:avLst/>
          </a:prstGeom>
          <a:solidFill>
            <a:schemeClr val="lt2"/>
          </a:solidFill>
          <a:ln cap="flat" cmpd="sng" w="7620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082D49"/>
              </a:solidFill>
            </a:endParaRPr>
          </a:p>
        </p:txBody>
      </p:sp>
      <p:sp>
        <p:nvSpPr>
          <p:cNvPr id="693" name="Google Shape;693;p66"/>
          <p:cNvSpPr txBox="1"/>
          <p:nvPr>
            <p:ph idx="1" type="subTitle"/>
          </p:nvPr>
        </p:nvSpPr>
        <p:spPr>
          <a:xfrm>
            <a:off x="1591867" y="1505567"/>
            <a:ext cx="92700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694" name="Google Shape;694;p66"/>
          <p:cNvSpPr txBox="1"/>
          <p:nvPr>
            <p:ph idx="2" type="subTitle"/>
          </p:nvPr>
        </p:nvSpPr>
        <p:spPr>
          <a:xfrm>
            <a:off x="1591867" y="2362200"/>
            <a:ext cx="92700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695" name="Google Shape;695;p66"/>
          <p:cNvSpPr txBox="1"/>
          <p:nvPr>
            <p:ph idx="3" type="subTitle"/>
          </p:nvPr>
        </p:nvSpPr>
        <p:spPr>
          <a:xfrm>
            <a:off x="1591867" y="3223233"/>
            <a:ext cx="92700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696" name="Google Shape;696;p66"/>
          <p:cNvSpPr txBox="1"/>
          <p:nvPr>
            <p:ph idx="4" type="subTitle"/>
          </p:nvPr>
        </p:nvSpPr>
        <p:spPr>
          <a:xfrm>
            <a:off x="1591867" y="4084300"/>
            <a:ext cx="9270000" cy="5337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697" name="Google Shape;697;p66"/>
          <p:cNvSpPr/>
          <p:nvPr/>
        </p:nvSpPr>
        <p:spPr>
          <a:xfrm>
            <a:off x="1161067" y="3279547"/>
            <a:ext cx="430800" cy="430800"/>
          </a:xfrm>
          <a:prstGeom prst="ellipse">
            <a:avLst/>
          </a:prstGeom>
          <a:solidFill>
            <a:schemeClr val="lt2"/>
          </a:solidFill>
          <a:ln cap="flat" cmpd="sng" w="7620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082D49"/>
              </a:solidFill>
            </a:endParaRPr>
          </a:p>
        </p:txBody>
      </p:sp>
      <p:sp>
        <p:nvSpPr>
          <p:cNvPr id="698" name="Google Shape;698;p66"/>
          <p:cNvSpPr/>
          <p:nvPr/>
        </p:nvSpPr>
        <p:spPr>
          <a:xfrm>
            <a:off x="1161067" y="2423397"/>
            <a:ext cx="430800" cy="430800"/>
          </a:xfrm>
          <a:prstGeom prst="ellipse">
            <a:avLst/>
          </a:prstGeom>
          <a:solidFill>
            <a:schemeClr val="lt2"/>
          </a:solidFill>
          <a:ln cap="flat" cmpd="sng" w="7620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082D49"/>
              </a:solidFill>
            </a:endParaRPr>
          </a:p>
        </p:txBody>
      </p:sp>
      <p:sp>
        <p:nvSpPr>
          <p:cNvPr id="699" name="Google Shape;699;p66"/>
          <p:cNvSpPr/>
          <p:nvPr/>
        </p:nvSpPr>
        <p:spPr>
          <a:xfrm>
            <a:off x="1161067" y="1530797"/>
            <a:ext cx="430800" cy="430800"/>
          </a:xfrm>
          <a:prstGeom prst="ellipse">
            <a:avLst/>
          </a:prstGeom>
          <a:solidFill>
            <a:schemeClr val="lt2"/>
          </a:solidFill>
          <a:ln cap="flat" cmpd="sng" w="76200">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082D49"/>
              </a:solidFill>
            </a:endParaRPr>
          </a:p>
        </p:txBody>
      </p:sp>
      <p:sp>
        <p:nvSpPr>
          <p:cNvPr id="700" name="Google Shape;700;p66"/>
          <p:cNvSpPr txBox="1"/>
          <p:nvPr>
            <p:ph type="title"/>
          </p:nvPr>
        </p:nvSpPr>
        <p:spPr>
          <a:xfrm>
            <a:off x="67" y="169867"/>
            <a:ext cx="121920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701" name="Google Shape;701;p66"/>
          <p:cNvSpPr txBox="1"/>
          <p:nvPr>
            <p:ph idx="5" type="title"/>
          </p:nvPr>
        </p:nvSpPr>
        <p:spPr>
          <a:xfrm>
            <a:off x="-8000" y="687033"/>
            <a:ext cx="122568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3">
  <p:cSld name="CUSTOM_12">
    <p:spTree>
      <p:nvGrpSpPr>
        <p:cNvPr id="702" name="Shape 702"/>
        <p:cNvGrpSpPr/>
        <p:nvPr/>
      </p:nvGrpSpPr>
      <p:grpSpPr>
        <a:xfrm>
          <a:off x="0" y="0"/>
          <a:ext cx="0" cy="0"/>
          <a:chOff x="0" y="0"/>
          <a:chExt cx="0" cy="0"/>
        </a:xfrm>
      </p:grpSpPr>
      <p:sp>
        <p:nvSpPr>
          <p:cNvPr id="703" name="Google Shape;703;p67"/>
          <p:cNvSpPr txBox="1"/>
          <p:nvPr/>
        </p:nvSpPr>
        <p:spPr>
          <a:xfrm>
            <a:off x="940689" y="1967900"/>
            <a:ext cx="1368900" cy="1067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5300">
                <a:solidFill>
                  <a:srgbClr val="2E5E73"/>
                </a:solidFill>
                <a:latin typeface="Roboto"/>
                <a:ea typeface="Roboto"/>
                <a:cs typeface="Roboto"/>
                <a:sym typeface="Roboto"/>
              </a:rPr>
              <a:t>01.</a:t>
            </a:r>
            <a:endParaRPr b="1" sz="5300">
              <a:solidFill>
                <a:srgbClr val="2E5E73"/>
              </a:solidFill>
              <a:latin typeface="Roboto"/>
              <a:ea typeface="Roboto"/>
              <a:cs typeface="Roboto"/>
              <a:sym typeface="Roboto"/>
            </a:endParaRPr>
          </a:p>
        </p:txBody>
      </p:sp>
      <p:sp>
        <p:nvSpPr>
          <p:cNvPr id="704" name="Google Shape;704;p67"/>
          <p:cNvSpPr txBox="1"/>
          <p:nvPr/>
        </p:nvSpPr>
        <p:spPr>
          <a:xfrm>
            <a:off x="5040485" y="1967900"/>
            <a:ext cx="1368900" cy="1067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5300">
                <a:solidFill>
                  <a:srgbClr val="2E5E73"/>
                </a:solidFill>
                <a:latin typeface="Roboto"/>
                <a:ea typeface="Roboto"/>
                <a:cs typeface="Roboto"/>
                <a:sym typeface="Roboto"/>
              </a:rPr>
              <a:t>02.</a:t>
            </a:r>
            <a:endParaRPr b="1" sz="5300">
              <a:solidFill>
                <a:srgbClr val="2E5E73"/>
              </a:solidFill>
              <a:latin typeface="Roboto"/>
              <a:ea typeface="Roboto"/>
              <a:cs typeface="Roboto"/>
              <a:sym typeface="Roboto"/>
            </a:endParaRPr>
          </a:p>
        </p:txBody>
      </p:sp>
      <p:sp>
        <p:nvSpPr>
          <p:cNvPr id="705" name="Google Shape;705;p67"/>
          <p:cNvSpPr txBox="1"/>
          <p:nvPr/>
        </p:nvSpPr>
        <p:spPr>
          <a:xfrm>
            <a:off x="9128077" y="1967900"/>
            <a:ext cx="1368900" cy="10671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5300">
                <a:solidFill>
                  <a:srgbClr val="2E5E73"/>
                </a:solidFill>
                <a:latin typeface="Roboto"/>
                <a:ea typeface="Roboto"/>
                <a:cs typeface="Roboto"/>
                <a:sym typeface="Roboto"/>
              </a:rPr>
              <a:t>03.</a:t>
            </a:r>
            <a:endParaRPr b="1" sz="5300">
              <a:solidFill>
                <a:srgbClr val="2E5E73"/>
              </a:solidFill>
              <a:latin typeface="Roboto"/>
              <a:ea typeface="Roboto"/>
              <a:cs typeface="Roboto"/>
              <a:sym typeface="Roboto"/>
            </a:endParaRPr>
          </a:p>
        </p:txBody>
      </p:sp>
      <p:cxnSp>
        <p:nvCxnSpPr>
          <p:cNvPr id="706" name="Google Shape;706;p67"/>
          <p:cNvCxnSpPr/>
          <p:nvPr/>
        </p:nvCxnSpPr>
        <p:spPr>
          <a:xfrm>
            <a:off x="1094089" y="3086567"/>
            <a:ext cx="2413200" cy="0"/>
          </a:xfrm>
          <a:prstGeom prst="straightConnector1">
            <a:avLst/>
          </a:prstGeom>
          <a:noFill/>
          <a:ln cap="flat" cmpd="sng" w="19050">
            <a:solidFill>
              <a:srgbClr val="2E5E73"/>
            </a:solidFill>
            <a:prstDash val="solid"/>
            <a:round/>
            <a:headEnd len="med" w="med" type="none"/>
            <a:tailEnd len="med" w="med" type="none"/>
          </a:ln>
        </p:spPr>
      </p:cxnSp>
      <p:cxnSp>
        <p:nvCxnSpPr>
          <p:cNvPr id="707" name="Google Shape;707;p67"/>
          <p:cNvCxnSpPr/>
          <p:nvPr/>
        </p:nvCxnSpPr>
        <p:spPr>
          <a:xfrm>
            <a:off x="5193222" y="3086567"/>
            <a:ext cx="2413200" cy="0"/>
          </a:xfrm>
          <a:prstGeom prst="straightConnector1">
            <a:avLst/>
          </a:prstGeom>
          <a:noFill/>
          <a:ln cap="flat" cmpd="sng" w="19050">
            <a:solidFill>
              <a:srgbClr val="2E5E73"/>
            </a:solidFill>
            <a:prstDash val="solid"/>
            <a:round/>
            <a:headEnd len="med" w="med" type="none"/>
            <a:tailEnd len="med" w="med" type="none"/>
          </a:ln>
        </p:spPr>
      </p:cxnSp>
      <p:cxnSp>
        <p:nvCxnSpPr>
          <p:cNvPr id="708" name="Google Shape;708;p67"/>
          <p:cNvCxnSpPr/>
          <p:nvPr/>
        </p:nvCxnSpPr>
        <p:spPr>
          <a:xfrm>
            <a:off x="9272210" y="3086567"/>
            <a:ext cx="2413200" cy="0"/>
          </a:xfrm>
          <a:prstGeom prst="straightConnector1">
            <a:avLst/>
          </a:prstGeom>
          <a:noFill/>
          <a:ln cap="flat" cmpd="sng" w="19050">
            <a:solidFill>
              <a:srgbClr val="2E5E73"/>
            </a:solidFill>
            <a:prstDash val="solid"/>
            <a:round/>
            <a:headEnd len="med" w="med" type="none"/>
            <a:tailEnd len="med" w="med" type="none"/>
          </a:ln>
        </p:spPr>
      </p:cxnSp>
      <p:sp>
        <p:nvSpPr>
          <p:cNvPr id="709" name="Google Shape;709;p67"/>
          <p:cNvSpPr txBox="1"/>
          <p:nvPr>
            <p:ph idx="1" type="subTitle"/>
          </p:nvPr>
        </p:nvSpPr>
        <p:spPr>
          <a:xfrm>
            <a:off x="940667" y="4058667"/>
            <a:ext cx="2565900" cy="21105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710" name="Google Shape;710;p67"/>
          <p:cNvSpPr txBox="1"/>
          <p:nvPr>
            <p:ph idx="2" type="subTitle"/>
          </p:nvPr>
        </p:nvSpPr>
        <p:spPr>
          <a:xfrm>
            <a:off x="5040467" y="4058667"/>
            <a:ext cx="2565900" cy="21105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711" name="Google Shape;711;p67"/>
          <p:cNvSpPr txBox="1"/>
          <p:nvPr>
            <p:ph idx="3" type="subTitle"/>
          </p:nvPr>
        </p:nvSpPr>
        <p:spPr>
          <a:xfrm>
            <a:off x="9140233" y="4058667"/>
            <a:ext cx="2541600" cy="21105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712" name="Google Shape;712;p67"/>
          <p:cNvSpPr txBox="1"/>
          <p:nvPr>
            <p:ph type="title"/>
          </p:nvPr>
        </p:nvSpPr>
        <p:spPr>
          <a:xfrm>
            <a:off x="940667" y="3330967"/>
            <a:ext cx="2541600" cy="7275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713" name="Google Shape;713;p67"/>
          <p:cNvSpPr txBox="1"/>
          <p:nvPr>
            <p:ph idx="4" type="title"/>
          </p:nvPr>
        </p:nvSpPr>
        <p:spPr>
          <a:xfrm>
            <a:off x="5040456" y="3330967"/>
            <a:ext cx="2541600" cy="7275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714" name="Google Shape;714;p67"/>
          <p:cNvSpPr txBox="1"/>
          <p:nvPr>
            <p:ph idx="5" type="title"/>
          </p:nvPr>
        </p:nvSpPr>
        <p:spPr>
          <a:xfrm>
            <a:off x="9140229" y="3330967"/>
            <a:ext cx="2541600" cy="7275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715" name="Google Shape;715;p67"/>
          <p:cNvSpPr txBox="1"/>
          <p:nvPr>
            <p:ph idx="6" type="title"/>
          </p:nvPr>
        </p:nvSpPr>
        <p:spPr>
          <a:xfrm>
            <a:off x="67" y="169867"/>
            <a:ext cx="121920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716" name="Google Shape;716;p67"/>
          <p:cNvSpPr txBox="1"/>
          <p:nvPr>
            <p:ph idx="7" type="title"/>
          </p:nvPr>
        </p:nvSpPr>
        <p:spPr>
          <a:xfrm>
            <a:off x="-8000" y="687033"/>
            <a:ext cx="122568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4">
  <p:cSld name="CUSTOM_13">
    <p:spTree>
      <p:nvGrpSpPr>
        <p:cNvPr id="717" name="Shape 717"/>
        <p:cNvGrpSpPr/>
        <p:nvPr/>
      </p:nvGrpSpPr>
      <p:grpSpPr>
        <a:xfrm>
          <a:off x="0" y="0"/>
          <a:ext cx="0" cy="0"/>
          <a:chOff x="0" y="0"/>
          <a:chExt cx="0" cy="0"/>
        </a:xfrm>
      </p:grpSpPr>
      <p:sp>
        <p:nvSpPr>
          <p:cNvPr id="718" name="Google Shape;718;p68"/>
          <p:cNvSpPr/>
          <p:nvPr/>
        </p:nvSpPr>
        <p:spPr>
          <a:xfrm>
            <a:off x="1113000" y="2215867"/>
            <a:ext cx="1026900" cy="1026900"/>
          </a:xfrm>
          <a:prstGeom prst="ellipse">
            <a:avLst/>
          </a:prstGeom>
          <a:solidFill>
            <a:srgbClr val="2E5E7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719" name="Google Shape;719;p68"/>
          <p:cNvSpPr/>
          <p:nvPr/>
        </p:nvSpPr>
        <p:spPr>
          <a:xfrm>
            <a:off x="4958847" y="2215867"/>
            <a:ext cx="1026900" cy="1026900"/>
          </a:xfrm>
          <a:prstGeom prst="ellipse">
            <a:avLst/>
          </a:prstGeom>
          <a:solidFill>
            <a:srgbClr val="2E5E7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720" name="Google Shape;720;p68"/>
          <p:cNvSpPr/>
          <p:nvPr/>
        </p:nvSpPr>
        <p:spPr>
          <a:xfrm>
            <a:off x="8818700" y="2215867"/>
            <a:ext cx="1026900" cy="1026900"/>
          </a:xfrm>
          <a:prstGeom prst="ellipse">
            <a:avLst/>
          </a:prstGeom>
          <a:solidFill>
            <a:srgbClr val="2E5E7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p>
        </p:txBody>
      </p:sp>
      <p:sp>
        <p:nvSpPr>
          <p:cNvPr id="721" name="Google Shape;721;p68"/>
          <p:cNvSpPr txBox="1"/>
          <p:nvPr/>
        </p:nvSpPr>
        <p:spPr>
          <a:xfrm>
            <a:off x="1113000" y="2320400"/>
            <a:ext cx="1026900" cy="8619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4000">
                <a:solidFill>
                  <a:srgbClr val="FFFFFF"/>
                </a:solidFill>
                <a:latin typeface="Roboto"/>
                <a:ea typeface="Roboto"/>
                <a:cs typeface="Roboto"/>
                <a:sym typeface="Roboto"/>
              </a:rPr>
              <a:t>01</a:t>
            </a:r>
            <a:endParaRPr sz="4000">
              <a:solidFill>
                <a:srgbClr val="FFFFFF"/>
              </a:solidFill>
              <a:latin typeface="Roboto"/>
              <a:ea typeface="Roboto"/>
              <a:cs typeface="Roboto"/>
              <a:sym typeface="Roboto"/>
            </a:endParaRPr>
          </a:p>
        </p:txBody>
      </p:sp>
      <p:sp>
        <p:nvSpPr>
          <p:cNvPr id="722" name="Google Shape;722;p68"/>
          <p:cNvSpPr txBox="1"/>
          <p:nvPr/>
        </p:nvSpPr>
        <p:spPr>
          <a:xfrm>
            <a:off x="4959000" y="2320400"/>
            <a:ext cx="1026900" cy="8619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4000">
                <a:solidFill>
                  <a:srgbClr val="FFFFFF"/>
                </a:solidFill>
                <a:latin typeface="Roboto"/>
                <a:ea typeface="Roboto"/>
                <a:cs typeface="Roboto"/>
                <a:sym typeface="Roboto"/>
              </a:rPr>
              <a:t>02</a:t>
            </a:r>
            <a:endParaRPr sz="4000">
              <a:solidFill>
                <a:srgbClr val="FFFFFF"/>
              </a:solidFill>
              <a:latin typeface="Roboto"/>
              <a:ea typeface="Roboto"/>
              <a:cs typeface="Roboto"/>
              <a:sym typeface="Roboto"/>
            </a:endParaRPr>
          </a:p>
        </p:txBody>
      </p:sp>
      <p:sp>
        <p:nvSpPr>
          <p:cNvPr id="723" name="Google Shape;723;p68"/>
          <p:cNvSpPr txBox="1"/>
          <p:nvPr/>
        </p:nvSpPr>
        <p:spPr>
          <a:xfrm>
            <a:off x="8818700" y="2320400"/>
            <a:ext cx="1026900" cy="8619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4000">
                <a:solidFill>
                  <a:srgbClr val="FFFFFF"/>
                </a:solidFill>
                <a:latin typeface="Roboto"/>
                <a:ea typeface="Roboto"/>
                <a:cs typeface="Roboto"/>
                <a:sym typeface="Roboto"/>
              </a:rPr>
              <a:t>03</a:t>
            </a:r>
            <a:endParaRPr sz="4000">
              <a:solidFill>
                <a:srgbClr val="FFFFFF"/>
              </a:solidFill>
              <a:latin typeface="Roboto"/>
              <a:ea typeface="Roboto"/>
              <a:cs typeface="Roboto"/>
              <a:sym typeface="Roboto"/>
            </a:endParaRPr>
          </a:p>
        </p:txBody>
      </p:sp>
      <p:sp>
        <p:nvSpPr>
          <p:cNvPr id="724" name="Google Shape;724;p68"/>
          <p:cNvSpPr txBox="1"/>
          <p:nvPr>
            <p:ph idx="1" type="subTitle"/>
          </p:nvPr>
        </p:nvSpPr>
        <p:spPr>
          <a:xfrm>
            <a:off x="1195267" y="3957067"/>
            <a:ext cx="2565900" cy="21105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Font typeface="Roboto"/>
              <a:buNone/>
              <a:defRPr sz="1900">
                <a:latin typeface="Roboto"/>
                <a:ea typeface="Roboto"/>
                <a:cs typeface="Roboto"/>
                <a:sym typeface="Roboto"/>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725" name="Google Shape;725;p68"/>
          <p:cNvSpPr txBox="1"/>
          <p:nvPr>
            <p:ph type="title"/>
          </p:nvPr>
        </p:nvSpPr>
        <p:spPr>
          <a:xfrm>
            <a:off x="1195267" y="3229367"/>
            <a:ext cx="2541600" cy="7275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726" name="Google Shape;726;p68"/>
          <p:cNvSpPr txBox="1"/>
          <p:nvPr>
            <p:ph idx="2" type="subTitle"/>
          </p:nvPr>
        </p:nvSpPr>
        <p:spPr>
          <a:xfrm>
            <a:off x="5072933" y="3957067"/>
            <a:ext cx="2565900" cy="21105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Font typeface="Roboto"/>
              <a:buNone/>
              <a:defRPr sz="1900">
                <a:latin typeface="Roboto"/>
                <a:ea typeface="Roboto"/>
                <a:cs typeface="Roboto"/>
                <a:sym typeface="Roboto"/>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727" name="Google Shape;727;p68"/>
          <p:cNvSpPr txBox="1"/>
          <p:nvPr>
            <p:ph idx="3" type="title"/>
          </p:nvPr>
        </p:nvSpPr>
        <p:spPr>
          <a:xfrm>
            <a:off x="5072923" y="3229367"/>
            <a:ext cx="2541600" cy="7275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728" name="Google Shape;728;p68"/>
          <p:cNvSpPr txBox="1"/>
          <p:nvPr>
            <p:ph idx="4" type="subTitle"/>
          </p:nvPr>
        </p:nvSpPr>
        <p:spPr>
          <a:xfrm>
            <a:off x="8976800" y="3957067"/>
            <a:ext cx="2541600" cy="21105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Font typeface="Roboto"/>
              <a:buNone/>
              <a:defRPr sz="1900">
                <a:latin typeface="Roboto"/>
                <a:ea typeface="Roboto"/>
                <a:cs typeface="Roboto"/>
                <a:sym typeface="Roboto"/>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729" name="Google Shape;729;p68"/>
          <p:cNvSpPr txBox="1"/>
          <p:nvPr>
            <p:ph idx="5" type="title"/>
          </p:nvPr>
        </p:nvSpPr>
        <p:spPr>
          <a:xfrm>
            <a:off x="8976796" y="3229367"/>
            <a:ext cx="2541600" cy="727500"/>
          </a:xfrm>
          <a:prstGeom prst="rect">
            <a:avLst/>
          </a:prstGeom>
        </p:spPr>
        <p:txBody>
          <a:bodyPr anchorCtr="0" anchor="t" bIns="121900" lIns="121900" spcFirstLastPara="1" rIns="121900" wrap="square" tIns="121900">
            <a:noAutofit/>
          </a:bodyPr>
          <a:lstStyle>
            <a:lvl1pPr lvl="0" rtl="0">
              <a:spcBef>
                <a:spcPts val="0"/>
              </a:spcBef>
              <a:spcAft>
                <a:spcPts val="0"/>
              </a:spcAft>
              <a:buSzPts val="1900"/>
              <a:buNone/>
              <a:defRPr sz="1900"/>
            </a:lvl1pPr>
            <a:lvl2pPr lvl="1" rtl="0">
              <a:spcBef>
                <a:spcPts val="0"/>
              </a:spcBef>
              <a:spcAft>
                <a:spcPts val="0"/>
              </a:spcAft>
              <a:buSzPts val="1900"/>
              <a:buNone/>
              <a:defRPr sz="1900"/>
            </a:lvl2pPr>
            <a:lvl3pPr lvl="2" rtl="0">
              <a:spcBef>
                <a:spcPts val="0"/>
              </a:spcBef>
              <a:spcAft>
                <a:spcPts val="0"/>
              </a:spcAft>
              <a:buSzPts val="1900"/>
              <a:buNone/>
              <a:defRPr sz="1900"/>
            </a:lvl3pPr>
            <a:lvl4pPr lvl="3" rtl="0">
              <a:spcBef>
                <a:spcPts val="0"/>
              </a:spcBef>
              <a:spcAft>
                <a:spcPts val="0"/>
              </a:spcAft>
              <a:buSzPts val="1900"/>
              <a:buNone/>
              <a:defRPr sz="1900"/>
            </a:lvl4pPr>
            <a:lvl5pPr lvl="4" rtl="0">
              <a:spcBef>
                <a:spcPts val="0"/>
              </a:spcBef>
              <a:spcAft>
                <a:spcPts val="0"/>
              </a:spcAft>
              <a:buSzPts val="1900"/>
              <a:buNone/>
              <a:defRPr sz="1900"/>
            </a:lvl5pPr>
            <a:lvl6pPr lvl="5" rtl="0">
              <a:spcBef>
                <a:spcPts val="0"/>
              </a:spcBef>
              <a:spcAft>
                <a:spcPts val="0"/>
              </a:spcAft>
              <a:buSzPts val="1900"/>
              <a:buNone/>
              <a:defRPr sz="1900"/>
            </a:lvl6pPr>
            <a:lvl7pPr lvl="6" rtl="0">
              <a:spcBef>
                <a:spcPts val="0"/>
              </a:spcBef>
              <a:spcAft>
                <a:spcPts val="0"/>
              </a:spcAft>
              <a:buSzPts val="1900"/>
              <a:buNone/>
              <a:defRPr sz="1900"/>
            </a:lvl7pPr>
            <a:lvl8pPr lvl="7" rtl="0">
              <a:spcBef>
                <a:spcPts val="0"/>
              </a:spcBef>
              <a:spcAft>
                <a:spcPts val="0"/>
              </a:spcAft>
              <a:buSzPts val="1900"/>
              <a:buNone/>
              <a:defRPr sz="1900"/>
            </a:lvl8pPr>
            <a:lvl9pPr lvl="8" rtl="0">
              <a:spcBef>
                <a:spcPts val="0"/>
              </a:spcBef>
              <a:spcAft>
                <a:spcPts val="0"/>
              </a:spcAft>
              <a:buSzPts val="1900"/>
              <a:buNone/>
              <a:defRPr sz="1900"/>
            </a:lvl9pPr>
          </a:lstStyle>
          <a:p/>
        </p:txBody>
      </p:sp>
      <p:sp>
        <p:nvSpPr>
          <p:cNvPr id="730" name="Google Shape;730;p68"/>
          <p:cNvSpPr txBox="1"/>
          <p:nvPr>
            <p:ph idx="6" type="title"/>
          </p:nvPr>
        </p:nvSpPr>
        <p:spPr>
          <a:xfrm>
            <a:off x="67" y="169867"/>
            <a:ext cx="121920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731" name="Google Shape;731;p68"/>
          <p:cNvSpPr txBox="1"/>
          <p:nvPr>
            <p:ph idx="7" type="title"/>
          </p:nvPr>
        </p:nvSpPr>
        <p:spPr>
          <a:xfrm>
            <a:off x="-8000" y="687033"/>
            <a:ext cx="122568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5">
  <p:cSld name="CUSTOM_14">
    <p:spTree>
      <p:nvGrpSpPr>
        <p:cNvPr id="732" name="Shape 732"/>
        <p:cNvGrpSpPr/>
        <p:nvPr/>
      </p:nvGrpSpPr>
      <p:grpSpPr>
        <a:xfrm>
          <a:off x="0" y="0"/>
          <a:ext cx="0" cy="0"/>
          <a:chOff x="0" y="0"/>
          <a:chExt cx="0" cy="0"/>
        </a:xfrm>
      </p:grpSpPr>
      <p:sp>
        <p:nvSpPr>
          <p:cNvPr id="733" name="Google Shape;733;p69"/>
          <p:cNvSpPr/>
          <p:nvPr/>
        </p:nvSpPr>
        <p:spPr>
          <a:xfrm>
            <a:off x="9414117" y="2407350"/>
            <a:ext cx="2134500" cy="2134500"/>
          </a:xfrm>
          <a:prstGeom prst="ellipse">
            <a:avLst/>
          </a:prstGeom>
          <a:noFill/>
          <a:ln cap="flat" cmpd="sng" w="19050">
            <a:solidFill>
              <a:srgbClr val="2E5E7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34" name="Google Shape;734;p69"/>
          <p:cNvSpPr/>
          <p:nvPr/>
        </p:nvSpPr>
        <p:spPr>
          <a:xfrm>
            <a:off x="9044299" y="2336033"/>
            <a:ext cx="1416300" cy="26415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735" name="Google Shape;735;p69"/>
          <p:cNvCxnSpPr>
            <a:stCxn id="736" idx="2"/>
          </p:cNvCxnSpPr>
          <p:nvPr/>
        </p:nvCxnSpPr>
        <p:spPr>
          <a:xfrm>
            <a:off x="1370043" y="2407359"/>
            <a:ext cx="9153600" cy="0"/>
          </a:xfrm>
          <a:prstGeom prst="straightConnector1">
            <a:avLst/>
          </a:prstGeom>
          <a:noFill/>
          <a:ln cap="flat" cmpd="sng" w="19050">
            <a:solidFill>
              <a:srgbClr val="2E5E73"/>
            </a:solidFill>
            <a:prstDash val="solid"/>
            <a:round/>
            <a:headEnd len="med" w="med" type="none"/>
            <a:tailEnd len="med" w="med" type="none"/>
          </a:ln>
        </p:spPr>
      </p:cxnSp>
      <p:sp>
        <p:nvSpPr>
          <p:cNvPr id="736" name="Google Shape;736;p69"/>
          <p:cNvSpPr/>
          <p:nvPr/>
        </p:nvSpPr>
        <p:spPr>
          <a:xfrm>
            <a:off x="1370043" y="2191959"/>
            <a:ext cx="430800" cy="430800"/>
          </a:xfrm>
          <a:prstGeom prst="ellipse">
            <a:avLst/>
          </a:prstGeom>
          <a:solidFill>
            <a:srgbClr val="FCB912"/>
          </a:solidFill>
          <a:ln>
            <a:noFill/>
          </a:ln>
        </p:spPr>
        <p:txBody>
          <a:bodyPr anchorCtr="0" anchor="ctr" bIns="121900" lIns="0" spcFirstLastPara="1" rIns="0" wrap="square" tIns="121900">
            <a:noAutofit/>
          </a:bodyPr>
          <a:lstStyle/>
          <a:p>
            <a:pPr indent="0" lvl="0" marL="0" rtl="0" algn="ctr">
              <a:spcBef>
                <a:spcPts val="0"/>
              </a:spcBef>
              <a:spcAft>
                <a:spcPts val="0"/>
              </a:spcAft>
              <a:buNone/>
            </a:pPr>
            <a:r>
              <a:rPr b="1" lang="en-US" sz="1200">
                <a:solidFill>
                  <a:srgbClr val="082D49"/>
                </a:solidFill>
                <a:latin typeface="Roboto"/>
                <a:ea typeface="Roboto"/>
                <a:cs typeface="Roboto"/>
                <a:sym typeface="Roboto"/>
              </a:rPr>
              <a:t>1</a:t>
            </a:r>
            <a:endParaRPr b="1" sz="1200">
              <a:solidFill>
                <a:srgbClr val="082D49"/>
              </a:solidFill>
              <a:latin typeface="Roboto"/>
              <a:ea typeface="Roboto"/>
              <a:cs typeface="Roboto"/>
              <a:sym typeface="Roboto"/>
            </a:endParaRPr>
          </a:p>
        </p:txBody>
      </p:sp>
      <p:sp>
        <p:nvSpPr>
          <p:cNvPr id="737" name="Google Shape;737;p69"/>
          <p:cNvSpPr/>
          <p:nvPr/>
        </p:nvSpPr>
        <p:spPr>
          <a:xfrm>
            <a:off x="3837863" y="2191959"/>
            <a:ext cx="430800" cy="430800"/>
          </a:xfrm>
          <a:prstGeom prst="ellipse">
            <a:avLst/>
          </a:prstGeom>
          <a:solidFill>
            <a:srgbClr val="FCB912"/>
          </a:solidFill>
          <a:ln>
            <a:noFill/>
          </a:ln>
        </p:spPr>
        <p:txBody>
          <a:bodyPr anchorCtr="0" anchor="ctr" bIns="121900" lIns="0" spcFirstLastPara="1" rIns="0" wrap="square" tIns="121900">
            <a:noAutofit/>
          </a:bodyPr>
          <a:lstStyle/>
          <a:p>
            <a:pPr indent="0" lvl="0" marL="0" rtl="0" algn="ctr">
              <a:spcBef>
                <a:spcPts val="0"/>
              </a:spcBef>
              <a:spcAft>
                <a:spcPts val="0"/>
              </a:spcAft>
              <a:buNone/>
            </a:pPr>
            <a:r>
              <a:rPr b="1" lang="en-US" sz="1200">
                <a:solidFill>
                  <a:srgbClr val="082D49"/>
                </a:solidFill>
                <a:latin typeface="Roboto"/>
                <a:ea typeface="Roboto"/>
                <a:cs typeface="Roboto"/>
                <a:sym typeface="Roboto"/>
              </a:rPr>
              <a:t>2</a:t>
            </a:r>
            <a:endParaRPr b="1" sz="1200">
              <a:solidFill>
                <a:srgbClr val="082D49"/>
              </a:solidFill>
              <a:latin typeface="Roboto"/>
              <a:ea typeface="Roboto"/>
              <a:cs typeface="Roboto"/>
              <a:sym typeface="Roboto"/>
            </a:endParaRPr>
          </a:p>
        </p:txBody>
      </p:sp>
      <p:sp>
        <p:nvSpPr>
          <p:cNvPr id="738" name="Google Shape;738;p69"/>
          <p:cNvSpPr/>
          <p:nvPr/>
        </p:nvSpPr>
        <p:spPr>
          <a:xfrm>
            <a:off x="6305646" y="2191959"/>
            <a:ext cx="430800" cy="430800"/>
          </a:xfrm>
          <a:prstGeom prst="ellipse">
            <a:avLst/>
          </a:prstGeom>
          <a:solidFill>
            <a:srgbClr val="F2F2F2"/>
          </a:solidFill>
          <a:ln>
            <a:noFill/>
          </a:ln>
        </p:spPr>
        <p:txBody>
          <a:bodyPr anchorCtr="0" anchor="ctr" bIns="121900" lIns="0" spcFirstLastPara="1" rIns="0" wrap="square" tIns="121900">
            <a:noAutofit/>
          </a:bodyPr>
          <a:lstStyle/>
          <a:p>
            <a:pPr indent="0" lvl="0" marL="0" rtl="0" algn="ctr">
              <a:spcBef>
                <a:spcPts val="0"/>
              </a:spcBef>
              <a:spcAft>
                <a:spcPts val="0"/>
              </a:spcAft>
              <a:buNone/>
            </a:pPr>
            <a:r>
              <a:rPr b="1" lang="en-US" sz="1200">
                <a:solidFill>
                  <a:srgbClr val="082D49"/>
                </a:solidFill>
                <a:latin typeface="Roboto"/>
                <a:ea typeface="Roboto"/>
                <a:cs typeface="Roboto"/>
                <a:sym typeface="Roboto"/>
              </a:rPr>
              <a:t>3</a:t>
            </a:r>
            <a:endParaRPr b="1" sz="1200">
              <a:solidFill>
                <a:srgbClr val="082D49"/>
              </a:solidFill>
              <a:latin typeface="Roboto"/>
              <a:ea typeface="Roboto"/>
              <a:cs typeface="Roboto"/>
              <a:sym typeface="Roboto"/>
            </a:endParaRPr>
          </a:p>
        </p:txBody>
      </p:sp>
      <p:sp>
        <p:nvSpPr>
          <p:cNvPr id="739" name="Google Shape;739;p69"/>
          <p:cNvSpPr/>
          <p:nvPr/>
        </p:nvSpPr>
        <p:spPr>
          <a:xfrm>
            <a:off x="8773446" y="2191959"/>
            <a:ext cx="430800" cy="430800"/>
          </a:xfrm>
          <a:prstGeom prst="ellipse">
            <a:avLst/>
          </a:prstGeom>
          <a:solidFill>
            <a:srgbClr val="F2F2F2"/>
          </a:solidFill>
          <a:ln>
            <a:noFill/>
          </a:ln>
        </p:spPr>
        <p:txBody>
          <a:bodyPr anchorCtr="0" anchor="ctr" bIns="121900" lIns="0" spcFirstLastPara="1" rIns="0" wrap="square" tIns="121900">
            <a:noAutofit/>
          </a:bodyPr>
          <a:lstStyle/>
          <a:p>
            <a:pPr indent="0" lvl="0" marL="0" rtl="0" algn="ctr">
              <a:spcBef>
                <a:spcPts val="0"/>
              </a:spcBef>
              <a:spcAft>
                <a:spcPts val="0"/>
              </a:spcAft>
              <a:buNone/>
            </a:pPr>
            <a:r>
              <a:rPr b="1" lang="en-US" sz="1200">
                <a:solidFill>
                  <a:srgbClr val="082D49"/>
                </a:solidFill>
                <a:latin typeface="Roboto"/>
                <a:ea typeface="Roboto"/>
                <a:cs typeface="Roboto"/>
                <a:sym typeface="Roboto"/>
              </a:rPr>
              <a:t>4</a:t>
            </a:r>
            <a:endParaRPr b="1" sz="1200">
              <a:solidFill>
                <a:srgbClr val="082D49"/>
              </a:solidFill>
              <a:latin typeface="Roboto"/>
              <a:ea typeface="Roboto"/>
              <a:cs typeface="Roboto"/>
              <a:sym typeface="Roboto"/>
            </a:endParaRPr>
          </a:p>
        </p:txBody>
      </p:sp>
      <p:cxnSp>
        <p:nvCxnSpPr>
          <p:cNvPr id="740" name="Google Shape;740;p69"/>
          <p:cNvCxnSpPr/>
          <p:nvPr/>
        </p:nvCxnSpPr>
        <p:spPr>
          <a:xfrm>
            <a:off x="1066783" y="4541916"/>
            <a:ext cx="9143700" cy="0"/>
          </a:xfrm>
          <a:prstGeom prst="straightConnector1">
            <a:avLst/>
          </a:prstGeom>
          <a:noFill/>
          <a:ln cap="flat" cmpd="sng" w="19050">
            <a:solidFill>
              <a:srgbClr val="2E5E73"/>
            </a:solidFill>
            <a:prstDash val="solid"/>
            <a:round/>
            <a:headEnd len="med" w="med" type="oval"/>
            <a:tailEnd len="med" w="med" type="none"/>
          </a:ln>
        </p:spPr>
      </p:cxnSp>
      <p:sp>
        <p:nvSpPr>
          <p:cNvPr id="741" name="Google Shape;741;p69"/>
          <p:cNvSpPr/>
          <p:nvPr/>
        </p:nvSpPr>
        <p:spPr>
          <a:xfrm>
            <a:off x="2626443" y="4366594"/>
            <a:ext cx="430800" cy="430800"/>
          </a:xfrm>
          <a:prstGeom prst="ellipse">
            <a:avLst/>
          </a:prstGeom>
          <a:solidFill>
            <a:srgbClr val="F2F2F2"/>
          </a:solidFill>
          <a:ln>
            <a:noFill/>
          </a:ln>
        </p:spPr>
        <p:txBody>
          <a:bodyPr anchorCtr="0" anchor="ctr" bIns="121900" lIns="0" spcFirstLastPara="1" rIns="0" wrap="square" tIns="121900">
            <a:noAutofit/>
          </a:bodyPr>
          <a:lstStyle/>
          <a:p>
            <a:pPr indent="0" lvl="0" marL="0" rtl="0" algn="ctr">
              <a:spcBef>
                <a:spcPts val="0"/>
              </a:spcBef>
              <a:spcAft>
                <a:spcPts val="0"/>
              </a:spcAft>
              <a:buNone/>
            </a:pPr>
            <a:r>
              <a:rPr b="1" lang="en-US" sz="1200">
                <a:solidFill>
                  <a:srgbClr val="082D49"/>
                </a:solidFill>
                <a:latin typeface="Roboto"/>
                <a:ea typeface="Roboto"/>
                <a:cs typeface="Roboto"/>
                <a:sym typeface="Roboto"/>
              </a:rPr>
              <a:t>8</a:t>
            </a:r>
            <a:endParaRPr b="1" sz="1200">
              <a:solidFill>
                <a:srgbClr val="082D49"/>
              </a:solidFill>
              <a:latin typeface="Roboto"/>
              <a:ea typeface="Roboto"/>
              <a:cs typeface="Roboto"/>
              <a:sym typeface="Roboto"/>
            </a:endParaRPr>
          </a:p>
        </p:txBody>
      </p:sp>
      <p:sp>
        <p:nvSpPr>
          <p:cNvPr id="742" name="Google Shape;742;p69"/>
          <p:cNvSpPr/>
          <p:nvPr/>
        </p:nvSpPr>
        <p:spPr>
          <a:xfrm>
            <a:off x="5094263" y="4366594"/>
            <a:ext cx="430800" cy="430800"/>
          </a:xfrm>
          <a:prstGeom prst="ellipse">
            <a:avLst/>
          </a:prstGeom>
          <a:solidFill>
            <a:srgbClr val="F2F2F2"/>
          </a:solidFill>
          <a:ln>
            <a:noFill/>
          </a:ln>
        </p:spPr>
        <p:txBody>
          <a:bodyPr anchorCtr="0" anchor="ctr" bIns="121900" lIns="0" spcFirstLastPara="1" rIns="0" wrap="square" tIns="121900">
            <a:noAutofit/>
          </a:bodyPr>
          <a:lstStyle/>
          <a:p>
            <a:pPr indent="0" lvl="0" marL="0" rtl="0" algn="ctr">
              <a:spcBef>
                <a:spcPts val="0"/>
              </a:spcBef>
              <a:spcAft>
                <a:spcPts val="0"/>
              </a:spcAft>
              <a:buNone/>
            </a:pPr>
            <a:r>
              <a:rPr b="1" lang="en-US" sz="1200">
                <a:solidFill>
                  <a:srgbClr val="082D49"/>
                </a:solidFill>
                <a:latin typeface="Roboto"/>
                <a:ea typeface="Roboto"/>
                <a:cs typeface="Roboto"/>
                <a:sym typeface="Roboto"/>
              </a:rPr>
              <a:t>7</a:t>
            </a:r>
            <a:endParaRPr b="1" sz="1200">
              <a:solidFill>
                <a:srgbClr val="082D49"/>
              </a:solidFill>
              <a:latin typeface="Roboto"/>
              <a:ea typeface="Roboto"/>
              <a:cs typeface="Roboto"/>
              <a:sym typeface="Roboto"/>
            </a:endParaRPr>
          </a:p>
        </p:txBody>
      </p:sp>
      <p:sp>
        <p:nvSpPr>
          <p:cNvPr id="743" name="Google Shape;743;p69"/>
          <p:cNvSpPr/>
          <p:nvPr/>
        </p:nvSpPr>
        <p:spPr>
          <a:xfrm>
            <a:off x="7562046" y="4366594"/>
            <a:ext cx="430800" cy="430800"/>
          </a:xfrm>
          <a:prstGeom prst="ellipse">
            <a:avLst/>
          </a:prstGeom>
          <a:solidFill>
            <a:srgbClr val="F2F2F2"/>
          </a:solidFill>
          <a:ln>
            <a:noFill/>
          </a:ln>
        </p:spPr>
        <p:txBody>
          <a:bodyPr anchorCtr="0" anchor="ctr" bIns="121900" lIns="0" spcFirstLastPara="1" rIns="0" wrap="square" tIns="121900">
            <a:noAutofit/>
          </a:bodyPr>
          <a:lstStyle/>
          <a:p>
            <a:pPr indent="0" lvl="0" marL="0" rtl="0" algn="ctr">
              <a:spcBef>
                <a:spcPts val="0"/>
              </a:spcBef>
              <a:spcAft>
                <a:spcPts val="0"/>
              </a:spcAft>
              <a:buNone/>
            </a:pPr>
            <a:r>
              <a:rPr b="1" lang="en-US" sz="1200">
                <a:solidFill>
                  <a:srgbClr val="082D49"/>
                </a:solidFill>
                <a:latin typeface="Roboto"/>
                <a:ea typeface="Roboto"/>
                <a:cs typeface="Roboto"/>
                <a:sym typeface="Roboto"/>
              </a:rPr>
              <a:t>6</a:t>
            </a:r>
            <a:endParaRPr b="1" sz="1200">
              <a:solidFill>
                <a:srgbClr val="082D49"/>
              </a:solidFill>
              <a:latin typeface="Roboto"/>
              <a:ea typeface="Roboto"/>
              <a:cs typeface="Roboto"/>
              <a:sym typeface="Roboto"/>
            </a:endParaRPr>
          </a:p>
        </p:txBody>
      </p:sp>
      <p:sp>
        <p:nvSpPr>
          <p:cNvPr id="744" name="Google Shape;744;p69"/>
          <p:cNvSpPr/>
          <p:nvPr/>
        </p:nvSpPr>
        <p:spPr>
          <a:xfrm>
            <a:off x="10029846" y="4366594"/>
            <a:ext cx="430800" cy="430800"/>
          </a:xfrm>
          <a:prstGeom prst="ellipse">
            <a:avLst/>
          </a:prstGeom>
          <a:solidFill>
            <a:srgbClr val="F2F2F2"/>
          </a:solidFill>
          <a:ln>
            <a:noFill/>
          </a:ln>
        </p:spPr>
        <p:txBody>
          <a:bodyPr anchorCtr="0" anchor="ctr" bIns="121900" lIns="0" spcFirstLastPara="1" rIns="0" wrap="square" tIns="121900">
            <a:noAutofit/>
          </a:bodyPr>
          <a:lstStyle/>
          <a:p>
            <a:pPr indent="0" lvl="0" marL="0" rtl="0" algn="ctr">
              <a:spcBef>
                <a:spcPts val="0"/>
              </a:spcBef>
              <a:spcAft>
                <a:spcPts val="0"/>
              </a:spcAft>
              <a:buNone/>
            </a:pPr>
            <a:r>
              <a:rPr b="1" lang="en-US" sz="1200">
                <a:solidFill>
                  <a:srgbClr val="082D49"/>
                </a:solidFill>
                <a:latin typeface="Roboto"/>
                <a:ea typeface="Roboto"/>
                <a:cs typeface="Roboto"/>
                <a:sym typeface="Roboto"/>
              </a:rPr>
              <a:t>5</a:t>
            </a:r>
            <a:endParaRPr b="1" sz="1200">
              <a:solidFill>
                <a:srgbClr val="082D49"/>
              </a:solidFill>
              <a:latin typeface="Roboto"/>
              <a:ea typeface="Roboto"/>
              <a:cs typeface="Roboto"/>
              <a:sym typeface="Roboto"/>
            </a:endParaRPr>
          </a:p>
        </p:txBody>
      </p:sp>
      <p:sp>
        <p:nvSpPr>
          <p:cNvPr id="745" name="Google Shape;745;p69"/>
          <p:cNvSpPr txBox="1"/>
          <p:nvPr>
            <p:ph idx="1" type="subTitle"/>
          </p:nvPr>
        </p:nvSpPr>
        <p:spPr>
          <a:xfrm>
            <a:off x="691367" y="3010533"/>
            <a:ext cx="1935300" cy="940500"/>
          </a:xfrm>
          <a:prstGeom prst="rect">
            <a:avLst/>
          </a:prstGeom>
        </p:spPr>
        <p:txBody>
          <a:bodyPr anchorCtr="0" anchor="t" bIns="121900" lIns="121900" spcFirstLastPara="1" rIns="121900" wrap="square" tIns="12190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746" name="Google Shape;746;p69"/>
          <p:cNvSpPr txBox="1"/>
          <p:nvPr>
            <p:ph type="title"/>
          </p:nvPr>
        </p:nvSpPr>
        <p:spPr>
          <a:xfrm>
            <a:off x="691367" y="2785067"/>
            <a:ext cx="2066700" cy="262800"/>
          </a:xfrm>
          <a:prstGeom prst="rect">
            <a:avLst/>
          </a:prstGeom>
        </p:spPr>
        <p:txBody>
          <a:bodyPr anchorCtr="0" anchor="t" bIns="121900" lIns="121900" spcFirstLastPara="1" rIns="121900" wrap="square" tIns="12190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747" name="Google Shape;747;p69"/>
          <p:cNvSpPr txBox="1"/>
          <p:nvPr>
            <p:ph idx="2" type="subTitle"/>
          </p:nvPr>
        </p:nvSpPr>
        <p:spPr>
          <a:xfrm>
            <a:off x="2991317" y="3010533"/>
            <a:ext cx="1935300" cy="940500"/>
          </a:xfrm>
          <a:prstGeom prst="rect">
            <a:avLst/>
          </a:prstGeom>
        </p:spPr>
        <p:txBody>
          <a:bodyPr anchorCtr="0" anchor="t" bIns="121900" lIns="121900" spcFirstLastPara="1" rIns="121900" wrap="square" tIns="12190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748" name="Google Shape;748;p69"/>
          <p:cNvSpPr txBox="1"/>
          <p:nvPr>
            <p:ph idx="3" type="title"/>
          </p:nvPr>
        </p:nvSpPr>
        <p:spPr>
          <a:xfrm>
            <a:off x="2991334" y="2785067"/>
            <a:ext cx="2066700" cy="262800"/>
          </a:xfrm>
          <a:prstGeom prst="rect">
            <a:avLst/>
          </a:prstGeom>
        </p:spPr>
        <p:txBody>
          <a:bodyPr anchorCtr="0" anchor="t" bIns="121900" lIns="121900" spcFirstLastPara="1" rIns="121900" wrap="square" tIns="12190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749" name="Google Shape;749;p69"/>
          <p:cNvSpPr txBox="1"/>
          <p:nvPr>
            <p:ph idx="4" type="subTitle"/>
          </p:nvPr>
        </p:nvSpPr>
        <p:spPr>
          <a:xfrm>
            <a:off x="5638600" y="3010533"/>
            <a:ext cx="1935300" cy="940500"/>
          </a:xfrm>
          <a:prstGeom prst="rect">
            <a:avLst/>
          </a:prstGeom>
        </p:spPr>
        <p:txBody>
          <a:bodyPr anchorCtr="0" anchor="t" bIns="121900" lIns="121900" spcFirstLastPara="1" rIns="121900" wrap="square" tIns="12190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p:txBody>
      </p:sp>
      <p:sp>
        <p:nvSpPr>
          <p:cNvPr id="750" name="Google Shape;750;p69"/>
          <p:cNvSpPr txBox="1"/>
          <p:nvPr>
            <p:ph idx="5" type="title"/>
          </p:nvPr>
        </p:nvSpPr>
        <p:spPr>
          <a:xfrm>
            <a:off x="5638600" y="2785067"/>
            <a:ext cx="2066700" cy="262800"/>
          </a:xfrm>
          <a:prstGeom prst="rect">
            <a:avLst/>
          </a:prstGeom>
        </p:spPr>
        <p:txBody>
          <a:bodyPr anchorCtr="0" anchor="t" bIns="121900" lIns="121900" spcFirstLastPara="1" rIns="121900" wrap="square" tIns="12190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p:txBody>
      </p:sp>
      <p:sp>
        <p:nvSpPr>
          <p:cNvPr id="751" name="Google Shape;751;p69"/>
          <p:cNvSpPr txBox="1"/>
          <p:nvPr>
            <p:ph idx="6" type="subTitle"/>
          </p:nvPr>
        </p:nvSpPr>
        <p:spPr>
          <a:xfrm>
            <a:off x="7938550" y="3010533"/>
            <a:ext cx="1935300" cy="940500"/>
          </a:xfrm>
          <a:prstGeom prst="rect">
            <a:avLst/>
          </a:prstGeom>
        </p:spPr>
        <p:txBody>
          <a:bodyPr anchorCtr="0" anchor="t" bIns="121900" lIns="121900" spcFirstLastPara="1" rIns="121900" wrap="square" tIns="12190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p:txBody>
      </p:sp>
      <p:sp>
        <p:nvSpPr>
          <p:cNvPr id="752" name="Google Shape;752;p69"/>
          <p:cNvSpPr txBox="1"/>
          <p:nvPr>
            <p:ph idx="7" type="title"/>
          </p:nvPr>
        </p:nvSpPr>
        <p:spPr>
          <a:xfrm>
            <a:off x="7938568" y="2785067"/>
            <a:ext cx="2066700" cy="262800"/>
          </a:xfrm>
          <a:prstGeom prst="rect">
            <a:avLst/>
          </a:prstGeom>
        </p:spPr>
        <p:txBody>
          <a:bodyPr anchorCtr="0" anchor="t" bIns="121900" lIns="121900" spcFirstLastPara="1" rIns="121900" wrap="square" tIns="12190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p:txBody>
      </p:sp>
      <p:sp>
        <p:nvSpPr>
          <p:cNvPr id="753" name="Google Shape;753;p69"/>
          <p:cNvSpPr txBox="1"/>
          <p:nvPr>
            <p:ph idx="8" type="subTitle"/>
          </p:nvPr>
        </p:nvSpPr>
        <p:spPr>
          <a:xfrm>
            <a:off x="2051533" y="5254667"/>
            <a:ext cx="1935300" cy="940500"/>
          </a:xfrm>
          <a:prstGeom prst="rect">
            <a:avLst/>
          </a:prstGeom>
        </p:spPr>
        <p:txBody>
          <a:bodyPr anchorCtr="0" anchor="t" bIns="121900" lIns="121900" spcFirstLastPara="1" rIns="121900" wrap="square" tIns="12190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p:txBody>
      </p:sp>
      <p:sp>
        <p:nvSpPr>
          <p:cNvPr id="754" name="Google Shape;754;p69"/>
          <p:cNvSpPr txBox="1"/>
          <p:nvPr>
            <p:ph idx="9" type="title"/>
          </p:nvPr>
        </p:nvSpPr>
        <p:spPr>
          <a:xfrm>
            <a:off x="2051533" y="5029200"/>
            <a:ext cx="2066700" cy="262800"/>
          </a:xfrm>
          <a:prstGeom prst="rect">
            <a:avLst/>
          </a:prstGeom>
        </p:spPr>
        <p:txBody>
          <a:bodyPr anchorCtr="0" anchor="t" bIns="121900" lIns="121900" spcFirstLastPara="1" rIns="121900" wrap="square" tIns="12190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p:txBody>
      </p:sp>
      <p:sp>
        <p:nvSpPr>
          <p:cNvPr id="755" name="Google Shape;755;p69"/>
          <p:cNvSpPr txBox="1"/>
          <p:nvPr>
            <p:ph idx="13" type="subTitle"/>
          </p:nvPr>
        </p:nvSpPr>
        <p:spPr>
          <a:xfrm>
            <a:off x="4351483" y="5254667"/>
            <a:ext cx="1935300" cy="940500"/>
          </a:xfrm>
          <a:prstGeom prst="rect">
            <a:avLst/>
          </a:prstGeom>
        </p:spPr>
        <p:txBody>
          <a:bodyPr anchorCtr="0" anchor="t" bIns="121900" lIns="121900" spcFirstLastPara="1" rIns="121900" wrap="square" tIns="12190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p:txBody>
      </p:sp>
      <p:sp>
        <p:nvSpPr>
          <p:cNvPr id="756" name="Google Shape;756;p69"/>
          <p:cNvSpPr txBox="1"/>
          <p:nvPr>
            <p:ph idx="14" type="title"/>
          </p:nvPr>
        </p:nvSpPr>
        <p:spPr>
          <a:xfrm>
            <a:off x="4351501" y="5029200"/>
            <a:ext cx="2066700" cy="262800"/>
          </a:xfrm>
          <a:prstGeom prst="rect">
            <a:avLst/>
          </a:prstGeom>
        </p:spPr>
        <p:txBody>
          <a:bodyPr anchorCtr="0" anchor="t" bIns="121900" lIns="121900" spcFirstLastPara="1" rIns="121900" wrap="square" tIns="12190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p:txBody>
      </p:sp>
      <p:sp>
        <p:nvSpPr>
          <p:cNvPr id="757" name="Google Shape;757;p69"/>
          <p:cNvSpPr txBox="1"/>
          <p:nvPr>
            <p:ph idx="15" type="subTitle"/>
          </p:nvPr>
        </p:nvSpPr>
        <p:spPr>
          <a:xfrm>
            <a:off x="6858000" y="5254667"/>
            <a:ext cx="1935300" cy="940500"/>
          </a:xfrm>
          <a:prstGeom prst="rect">
            <a:avLst/>
          </a:prstGeom>
        </p:spPr>
        <p:txBody>
          <a:bodyPr anchorCtr="0" anchor="t" bIns="121900" lIns="121900" spcFirstLastPara="1" rIns="121900" wrap="square" tIns="12190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p:txBody>
      </p:sp>
      <p:sp>
        <p:nvSpPr>
          <p:cNvPr id="758" name="Google Shape;758;p69"/>
          <p:cNvSpPr txBox="1"/>
          <p:nvPr>
            <p:ph idx="16" type="title"/>
          </p:nvPr>
        </p:nvSpPr>
        <p:spPr>
          <a:xfrm>
            <a:off x="6858000" y="5029200"/>
            <a:ext cx="2066700" cy="262800"/>
          </a:xfrm>
          <a:prstGeom prst="rect">
            <a:avLst/>
          </a:prstGeom>
        </p:spPr>
        <p:txBody>
          <a:bodyPr anchorCtr="0" anchor="t" bIns="121900" lIns="121900" spcFirstLastPara="1" rIns="121900" wrap="square" tIns="12190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p:txBody>
      </p:sp>
      <p:sp>
        <p:nvSpPr>
          <p:cNvPr id="759" name="Google Shape;759;p69"/>
          <p:cNvSpPr txBox="1"/>
          <p:nvPr>
            <p:ph idx="17" type="subTitle"/>
          </p:nvPr>
        </p:nvSpPr>
        <p:spPr>
          <a:xfrm>
            <a:off x="9157950" y="5254667"/>
            <a:ext cx="1935300" cy="940500"/>
          </a:xfrm>
          <a:prstGeom prst="rect">
            <a:avLst/>
          </a:prstGeom>
        </p:spPr>
        <p:txBody>
          <a:bodyPr anchorCtr="0" anchor="t" bIns="121900" lIns="121900" spcFirstLastPara="1" rIns="121900" wrap="square" tIns="12190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p:txBody>
      </p:sp>
      <p:sp>
        <p:nvSpPr>
          <p:cNvPr id="760" name="Google Shape;760;p69"/>
          <p:cNvSpPr txBox="1"/>
          <p:nvPr>
            <p:ph idx="18" type="title"/>
          </p:nvPr>
        </p:nvSpPr>
        <p:spPr>
          <a:xfrm>
            <a:off x="9157968" y="5029200"/>
            <a:ext cx="2066700" cy="262800"/>
          </a:xfrm>
          <a:prstGeom prst="rect">
            <a:avLst/>
          </a:prstGeom>
        </p:spPr>
        <p:txBody>
          <a:bodyPr anchorCtr="0" anchor="t" bIns="121900" lIns="121900" spcFirstLastPara="1" rIns="121900" wrap="square" tIns="121900">
            <a:noAutofit/>
          </a:bodyPr>
          <a:lstStyle>
            <a:lvl1pPr lvl="0" rtl="0">
              <a:spcBef>
                <a:spcPts val="0"/>
              </a:spcBef>
              <a:spcAft>
                <a:spcPts val="0"/>
              </a:spcAft>
              <a:buClr>
                <a:srgbClr val="F2F2F2"/>
              </a:buClr>
              <a:buSzPts val="1100"/>
              <a:buNone/>
              <a:defRPr sz="1100">
                <a:solidFill>
                  <a:srgbClr val="F2F2F2"/>
                </a:solidFill>
              </a:defRPr>
            </a:lvl1pPr>
            <a:lvl2pPr lvl="1" rtl="0">
              <a:spcBef>
                <a:spcPts val="0"/>
              </a:spcBef>
              <a:spcAft>
                <a:spcPts val="0"/>
              </a:spcAft>
              <a:buClr>
                <a:srgbClr val="F2F2F2"/>
              </a:buClr>
              <a:buSzPts val="1100"/>
              <a:buNone/>
              <a:defRPr sz="1100">
                <a:solidFill>
                  <a:srgbClr val="F2F2F2"/>
                </a:solidFill>
              </a:defRPr>
            </a:lvl2pPr>
            <a:lvl3pPr lvl="2" rtl="0">
              <a:spcBef>
                <a:spcPts val="0"/>
              </a:spcBef>
              <a:spcAft>
                <a:spcPts val="0"/>
              </a:spcAft>
              <a:buClr>
                <a:srgbClr val="F2F2F2"/>
              </a:buClr>
              <a:buSzPts val="1100"/>
              <a:buNone/>
              <a:defRPr sz="1100">
                <a:solidFill>
                  <a:srgbClr val="F2F2F2"/>
                </a:solidFill>
              </a:defRPr>
            </a:lvl3pPr>
            <a:lvl4pPr lvl="3" rtl="0">
              <a:spcBef>
                <a:spcPts val="0"/>
              </a:spcBef>
              <a:spcAft>
                <a:spcPts val="0"/>
              </a:spcAft>
              <a:buClr>
                <a:srgbClr val="F2F2F2"/>
              </a:buClr>
              <a:buSzPts val="1100"/>
              <a:buNone/>
              <a:defRPr sz="1100">
                <a:solidFill>
                  <a:srgbClr val="F2F2F2"/>
                </a:solidFill>
              </a:defRPr>
            </a:lvl4pPr>
            <a:lvl5pPr lvl="4" rtl="0">
              <a:spcBef>
                <a:spcPts val="0"/>
              </a:spcBef>
              <a:spcAft>
                <a:spcPts val="0"/>
              </a:spcAft>
              <a:buClr>
                <a:srgbClr val="F2F2F2"/>
              </a:buClr>
              <a:buSzPts val="1100"/>
              <a:buNone/>
              <a:defRPr sz="1100">
                <a:solidFill>
                  <a:srgbClr val="F2F2F2"/>
                </a:solidFill>
              </a:defRPr>
            </a:lvl5pPr>
            <a:lvl6pPr lvl="5" rtl="0">
              <a:spcBef>
                <a:spcPts val="0"/>
              </a:spcBef>
              <a:spcAft>
                <a:spcPts val="0"/>
              </a:spcAft>
              <a:buClr>
                <a:srgbClr val="F2F2F2"/>
              </a:buClr>
              <a:buSzPts val="1100"/>
              <a:buNone/>
              <a:defRPr sz="1100">
                <a:solidFill>
                  <a:srgbClr val="F2F2F2"/>
                </a:solidFill>
              </a:defRPr>
            </a:lvl6pPr>
            <a:lvl7pPr lvl="6" rtl="0">
              <a:spcBef>
                <a:spcPts val="0"/>
              </a:spcBef>
              <a:spcAft>
                <a:spcPts val="0"/>
              </a:spcAft>
              <a:buClr>
                <a:srgbClr val="F2F2F2"/>
              </a:buClr>
              <a:buSzPts val="1100"/>
              <a:buNone/>
              <a:defRPr sz="1100">
                <a:solidFill>
                  <a:srgbClr val="F2F2F2"/>
                </a:solidFill>
              </a:defRPr>
            </a:lvl7pPr>
            <a:lvl8pPr lvl="7" rtl="0">
              <a:spcBef>
                <a:spcPts val="0"/>
              </a:spcBef>
              <a:spcAft>
                <a:spcPts val="0"/>
              </a:spcAft>
              <a:buClr>
                <a:srgbClr val="F2F2F2"/>
              </a:buClr>
              <a:buSzPts val="1100"/>
              <a:buNone/>
              <a:defRPr sz="1100">
                <a:solidFill>
                  <a:srgbClr val="F2F2F2"/>
                </a:solidFill>
              </a:defRPr>
            </a:lvl8pPr>
            <a:lvl9pPr lvl="8" rtl="0">
              <a:spcBef>
                <a:spcPts val="0"/>
              </a:spcBef>
              <a:spcAft>
                <a:spcPts val="0"/>
              </a:spcAft>
              <a:buClr>
                <a:srgbClr val="F2F2F2"/>
              </a:buClr>
              <a:buSzPts val="1100"/>
              <a:buNone/>
              <a:defRPr sz="1100">
                <a:solidFill>
                  <a:srgbClr val="F2F2F2"/>
                </a:solidFill>
              </a:defRPr>
            </a:lvl9pPr>
          </a:lstStyle>
          <a:p/>
        </p:txBody>
      </p:sp>
      <p:sp>
        <p:nvSpPr>
          <p:cNvPr id="761" name="Google Shape;761;p69"/>
          <p:cNvSpPr txBox="1"/>
          <p:nvPr>
            <p:ph idx="19" type="title"/>
          </p:nvPr>
        </p:nvSpPr>
        <p:spPr>
          <a:xfrm>
            <a:off x="67" y="169867"/>
            <a:ext cx="121920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762" name="Google Shape;762;p69"/>
          <p:cNvSpPr txBox="1"/>
          <p:nvPr>
            <p:ph idx="20" type="title"/>
          </p:nvPr>
        </p:nvSpPr>
        <p:spPr>
          <a:xfrm>
            <a:off x="-8000" y="687033"/>
            <a:ext cx="122568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6">
  <p:cSld name="CUSTOM_15">
    <p:spTree>
      <p:nvGrpSpPr>
        <p:cNvPr id="763" name="Shape 763"/>
        <p:cNvGrpSpPr/>
        <p:nvPr/>
      </p:nvGrpSpPr>
      <p:grpSpPr>
        <a:xfrm>
          <a:off x="0" y="0"/>
          <a:ext cx="0" cy="0"/>
          <a:chOff x="0" y="0"/>
          <a:chExt cx="0" cy="0"/>
        </a:xfrm>
      </p:grpSpPr>
      <p:sp>
        <p:nvSpPr>
          <p:cNvPr id="764" name="Google Shape;764;p70"/>
          <p:cNvSpPr/>
          <p:nvPr/>
        </p:nvSpPr>
        <p:spPr>
          <a:xfrm>
            <a:off x="4358483" y="3039458"/>
            <a:ext cx="3178800" cy="879900"/>
          </a:xfrm>
          <a:prstGeom prst="trapezoid">
            <a:avLst>
              <a:gd fmla="val 69509" name="adj"/>
            </a:avLst>
          </a:prstGeom>
          <a:solidFill>
            <a:srgbClr val="2E5E73"/>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500"/>
              <a:buFont typeface="Arial"/>
              <a:buNone/>
            </a:pPr>
            <a:r>
              <a:rPr b="1" lang="en-US" sz="2700">
                <a:solidFill>
                  <a:srgbClr val="FFFFFF"/>
                </a:solidFill>
                <a:latin typeface="Roboto"/>
                <a:ea typeface="Roboto"/>
                <a:cs typeface="Roboto"/>
                <a:sym typeface="Roboto"/>
              </a:rPr>
              <a:t>B</a:t>
            </a:r>
            <a:endParaRPr b="1" sz="1900">
              <a:solidFill>
                <a:srgbClr val="FFFFFF"/>
              </a:solidFill>
            </a:endParaRPr>
          </a:p>
        </p:txBody>
      </p:sp>
      <p:sp>
        <p:nvSpPr>
          <p:cNvPr id="765" name="Google Shape;765;p70"/>
          <p:cNvSpPr/>
          <p:nvPr/>
        </p:nvSpPr>
        <p:spPr>
          <a:xfrm>
            <a:off x="3656865" y="4156508"/>
            <a:ext cx="4575600" cy="879900"/>
          </a:xfrm>
          <a:prstGeom prst="trapezoid">
            <a:avLst>
              <a:gd fmla="val 68291" name="adj"/>
            </a:avLst>
          </a:prstGeom>
          <a:solidFill>
            <a:srgbClr val="1475D4"/>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500"/>
              <a:buFont typeface="Arial"/>
              <a:buNone/>
            </a:pPr>
            <a:r>
              <a:rPr b="1" lang="en-US" sz="2700">
                <a:solidFill>
                  <a:srgbClr val="FFFFFF"/>
                </a:solidFill>
                <a:latin typeface="Roboto"/>
                <a:ea typeface="Roboto"/>
                <a:cs typeface="Roboto"/>
                <a:sym typeface="Roboto"/>
              </a:rPr>
              <a:t>C</a:t>
            </a:r>
            <a:endParaRPr sz="1900">
              <a:solidFill>
                <a:srgbClr val="FFFFFF"/>
              </a:solidFill>
            </a:endParaRPr>
          </a:p>
        </p:txBody>
      </p:sp>
      <p:sp>
        <p:nvSpPr>
          <p:cNvPr id="766" name="Google Shape;766;p70"/>
          <p:cNvSpPr/>
          <p:nvPr/>
        </p:nvSpPr>
        <p:spPr>
          <a:xfrm>
            <a:off x="5102467" y="1328417"/>
            <a:ext cx="1684500" cy="1399200"/>
          </a:xfrm>
          <a:prstGeom prst="triangle">
            <a:avLst>
              <a:gd fmla="val 51543" name="adj"/>
            </a:avLst>
          </a:prstGeom>
          <a:solidFill>
            <a:srgbClr val="FCB912"/>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700">
                <a:solidFill>
                  <a:srgbClr val="28363B"/>
                </a:solidFill>
                <a:latin typeface="Roboto"/>
                <a:ea typeface="Roboto"/>
                <a:cs typeface="Roboto"/>
                <a:sym typeface="Roboto"/>
              </a:rPr>
              <a:t>A</a:t>
            </a:r>
            <a:endParaRPr b="1" sz="2700">
              <a:solidFill>
                <a:srgbClr val="28363B"/>
              </a:solidFill>
              <a:latin typeface="Roboto"/>
              <a:ea typeface="Roboto"/>
              <a:cs typeface="Roboto"/>
              <a:sym typeface="Roboto"/>
            </a:endParaRPr>
          </a:p>
        </p:txBody>
      </p:sp>
      <p:sp>
        <p:nvSpPr>
          <p:cNvPr id="767" name="Google Shape;767;p70"/>
          <p:cNvSpPr/>
          <p:nvPr/>
        </p:nvSpPr>
        <p:spPr>
          <a:xfrm>
            <a:off x="2994500" y="5273560"/>
            <a:ext cx="5918700" cy="879900"/>
          </a:xfrm>
          <a:prstGeom prst="trapezoid">
            <a:avLst>
              <a:gd fmla="val 68291" name="adj"/>
            </a:avLst>
          </a:prstGeom>
          <a:solidFill>
            <a:srgbClr val="082D49"/>
          </a:solidFill>
          <a:ln>
            <a:noFill/>
          </a:ln>
        </p:spPr>
        <p:txBody>
          <a:bodyPr anchorCtr="0" anchor="ctr" bIns="121900" lIns="121900" spcFirstLastPara="1" rIns="121900" wrap="square" tIns="121900">
            <a:noAutofit/>
          </a:bodyPr>
          <a:lstStyle/>
          <a:p>
            <a:pPr indent="0" lvl="0" marL="0" rtl="0" algn="ctr">
              <a:spcBef>
                <a:spcPts val="0"/>
              </a:spcBef>
              <a:spcAft>
                <a:spcPts val="0"/>
              </a:spcAft>
              <a:buClr>
                <a:srgbClr val="000000"/>
              </a:buClr>
              <a:buSzPts val="1500"/>
              <a:buFont typeface="Arial"/>
              <a:buNone/>
            </a:pPr>
            <a:r>
              <a:rPr b="1" lang="en-US" sz="2700">
                <a:solidFill>
                  <a:srgbClr val="FFFFFF"/>
                </a:solidFill>
                <a:latin typeface="Roboto"/>
                <a:ea typeface="Roboto"/>
                <a:cs typeface="Roboto"/>
                <a:sym typeface="Roboto"/>
              </a:rPr>
              <a:t>D</a:t>
            </a:r>
            <a:endParaRPr sz="1900">
              <a:solidFill>
                <a:srgbClr val="FFFFFF"/>
              </a:solidFill>
            </a:endParaRPr>
          </a:p>
        </p:txBody>
      </p:sp>
      <p:cxnSp>
        <p:nvCxnSpPr>
          <p:cNvPr id="768" name="Google Shape;768;p70"/>
          <p:cNvCxnSpPr/>
          <p:nvPr/>
        </p:nvCxnSpPr>
        <p:spPr>
          <a:xfrm rot="10800000">
            <a:off x="6300100" y="2465333"/>
            <a:ext cx="2181300" cy="0"/>
          </a:xfrm>
          <a:prstGeom prst="straightConnector1">
            <a:avLst/>
          </a:prstGeom>
          <a:noFill/>
          <a:ln cap="rnd" cmpd="sng" w="9525">
            <a:solidFill>
              <a:srgbClr val="2E5E73"/>
            </a:solidFill>
            <a:prstDash val="solid"/>
            <a:round/>
            <a:headEnd len="med" w="med" type="none"/>
            <a:tailEnd len="med" w="med" type="oval"/>
          </a:ln>
        </p:spPr>
      </p:cxnSp>
      <p:cxnSp>
        <p:nvCxnSpPr>
          <p:cNvPr id="769" name="Google Shape;769;p70"/>
          <p:cNvCxnSpPr/>
          <p:nvPr/>
        </p:nvCxnSpPr>
        <p:spPr>
          <a:xfrm rot="10800000">
            <a:off x="7379200" y="4596500"/>
            <a:ext cx="2181300" cy="0"/>
          </a:xfrm>
          <a:prstGeom prst="straightConnector1">
            <a:avLst/>
          </a:prstGeom>
          <a:noFill/>
          <a:ln cap="rnd" cmpd="sng" w="9525">
            <a:solidFill>
              <a:srgbClr val="2E5E73"/>
            </a:solidFill>
            <a:prstDash val="solid"/>
            <a:round/>
            <a:headEnd len="med" w="med" type="none"/>
            <a:tailEnd len="med" w="med" type="oval"/>
          </a:ln>
        </p:spPr>
      </p:cxnSp>
      <p:cxnSp>
        <p:nvCxnSpPr>
          <p:cNvPr id="770" name="Google Shape;770;p70"/>
          <p:cNvCxnSpPr/>
          <p:nvPr/>
        </p:nvCxnSpPr>
        <p:spPr>
          <a:xfrm rot="10800000">
            <a:off x="2740933" y="3479467"/>
            <a:ext cx="2181300" cy="0"/>
          </a:xfrm>
          <a:prstGeom prst="straightConnector1">
            <a:avLst/>
          </a:prstGeom>
          <a:noFill/>
          <a:ln cap="rnd" cmpd="sng" w="9525">
            <a:solidFill>
              <a:srgbClr val="2E5E73"/>
            </a:solidFill>
            <a:prstDash val="solid"/>
            <a:round/>
            <a:headEnd len="med" w="med" type="oval"/>
            <a:tailEnd len="med" w="med" type="none"/>
          </a:ln>
        </p:spPr>
      </p:cxnSp>
      <p:cxnSp>
        <p:nvCxnSpPr>
          <p:cNvPr id="771" name="Google Shape;771;p70"/>
          <p:cNvCxnSpPr>
            <a:endCxn id="767" idx="1"/>
          </p:cNvCxnSpPr>
          <p:nvPr/>
        </p:nvCxnSpPr>
        <p:spPr>
          <a:xfrm rot="10800000">
            <a:off x="3294946" y="5713510"/>
            <a:ext cx="605100" cy="0"/>
          </a:xfrm>
          <a:prstGeom prst="straightConnector1">
            <a:avLst/>
          </a:prstGeom>
          <a:noFill/>
          <a:ln cap="rnd" cmpd="sng" w="9525">
            <a:solidFill>
              <a:srgbClr val="FFFFFF"/>
            </a:solidFill>
            <a:prstDash val="solid"/>
            <a:round/>
            <a:headEnd len="med" w="med" type="oval"/>
            <a:tailEnd len="med" w="med" type="none"/>
          </a:ln>
        </p:spPr>
      </p:cxnSp>
      <p:cxnSp>
        <p:nvCxnSpPr>
          <p:cNvPr id="772" name="Google Shape;772;p70"/>
          <p:cNvCxnSpPr>
            <a:stCxn id="767" idx="1"/>
          </p:cNvCxnSpPr>
          <p:nvPr/>
        </p:nvCxnSpPr>
        <p:spPr>
          <a:xfrm rot="10800000">
            <a:off x="1737646" y="5713510"/>
            <a:ext cx="1557300" cy="0"/>
          </a:xfrm>
          <a:prstGeom prst="straightConnector1">
            <a:avLst/>
          </a:prstGeom>
          <a:noFill/>
          <a:ln cap="rnd" cmpd="sng" w="9525">
            <a:solidFill>
              <a:srgbClr val="2E5E73"/>
            </a:solidFill>
            <a:prstDash val="solid"/>
            <a:round/>
            <a:headEnd len="med" w="med" type="none"/>
            <a:tailEnd len="med" w="med" type="none"/>
          </a:ln>
        </p:spPr>
      </p:cxnSp>
      <p:sp>
        <p:nvSpPr>
          <p:cNvPr id="773" name="Google Shape;773;p70"/>
          <p:cNvSpPr txBox="1"/>
          <p:nvPr/>
        </p:nvSpPr>
        <p:spPr>
          <a:xfrm>
            <a:off x="6908233" y="1972933"/>
            <a:ext cx="1684500" cy="4923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r>
              <a:rPr b="1" lang="en-US" sz="1600">
                <a:solidFill>
                  <a:srgbClr val="2E5E73"/>
                </a:solidFill>
                <a:latin typeface="Roboto"/>
                <a:ea typeface="Roboto"/>
                <a:cs typeface="Roboto"/>
                <a:sym typeface="Roboto"/>
              </a:rPr>
              <a:t>Heading here</a:t>
            </a:r>
            <a:endParaRPr b="1" sz="1600">
              <a:solidFill>
                <a:srgbClr val="2E5E73"/>
              </a:solidFill>
            </a:endParaRPr>
          </a:p>
        </p:txBody>
      </p:sp>
      <p:sp>
        <p:nvSpPr>
          <p:cNvPr id="774" name="Google Shape;774;p70"/>
          <p:cNvSpPr txBox="1"/>
          <p:nvPr/>
        </p:nvSpPr>
        <p:spPr>
          <a:xfrm>
            <a:off x="2611700" y="2987033"/>
            <a:ext cx="1684500" cy="492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600">
                <a:solidFill>
                  <a:srgbClr val="2E5E73"/>
                </a:solidFill>
                <a:latin typeface="Roboto"/>
                <a:ea typeface="Roboto"/>
                <a:cs typeface="Roboto"/>
                <a:sym typeface="Roboto"/>
              </a:rPr>
              <a:t>Heading here</a:t>
            </a:r>
            <a:endParaRPr b="1" sz="1600">
              <a:solidFill>
                <a:srgbClr val="2E5E73"/>
              </a:solidFill>
            </a:endParaRPr>
          </a:p>
        </p:txBody>
      </p:sp>
      <p:sp>
        <p:nvSpPr>
          <p:cNvPr id="775" name="Google Shape;775;p70"/>
          <p:cNvSpPr txBox="1"/>
          <p:nvPr/>
        </p:nvSpPr>
        <p:spPr>
          <a:xfrm>
            <a:off x="1610567" y="5221167"/>
            <a:ext cx="1684500" cy="492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en-US" sz="1600">
                <a:solidFill>
                  <a:srgbClr val="2E5E73"/>
                </a:solidFill>
                <a:latin typeface="Roboto"/>
                <a:ea typeface="Roboto"/>
                <a:cs typeface="Roboto"/>
                <a:sym typeface="Roboto"/>
              </a:rPr>
              <a:t>Heading here</a:t>
            </a:r>
            <a:endParaRPr b="1" sz="1600">
              <a:solidFill>
                <a:srgbClr val="2E5E73"/>
              </a:solidFill>
            </a:endParaRPr>
          </a:p>
        </p:txBody>
      </p:sp>
      <p:pic>
        <p:nvPicPr>
          <p:cNvPr id="776" name="Google Shape;776;p70"/>
          <p:cNvPicPr preferRelativeResize="0"/>
          <p:nvPr/>
        </p:nvPicPr>
        <p:blipFill>
          <a:blip r:embed="rId2">
            <a:alphaModFix/>
          </a:blip>
          <a:stretch>
            <a:fillRect/>
          </a:stretch>
        </p:blipFill>
        <p:spPr>
          <a:xfrm>
            <a:off x="714727" y="5269232"/>
            <a:ext cx="798773" cy="763600"/>
          </a:xfrm>
          <a:prstGeom prst="rect">
            <a:avLst/>
          </a:prstGeom>
          <a:noFill/>
          <a:ln>
            <a:noFill/>
          </a:ln>
        </p:spPr>
      </p:pic>
      <p:pic>
        <p:nvPicPr>
          <p:cNvPr id="777" name="Google Shape;777;p70"/>
          <p:cNvPicPr preferRelativeResize="0"/>
          <p:nvPr/>
        </p:nvPicPr>
        <p:blipFill>
          <a:blip r:embed="rId3">
            <a:alphaModFix/>
          </a:blip>
          <a:stretch>
            <a:fillRect/>
          </a:stretch>
        </p:blipFill>
        <p:spPr>
          <a:xfrm>
            <a:off x="1619705" y="2851432"/>
            <a:ext cx="929597" cy="763600"/>
          </a:xfrm>
          <a:prstGeom prst="rect">
            <a:avLst/>
          </a:prstGeom>
          <a:noFill/>
          <a:ln>
            <a:noFill/>
          </a:ln>
        </p:spPr>
      </p:pic>
      <p:pic>
        <p:nvPicPr>
          <p:cNvPr id="778" name="Google Shape;778;p70"/>
          <p:cNvPicPr preferRelativeResize="0"/>
          <p:nvPr/>
        </p:nvPicPr>
        <p:blipFill>
          <a:blip r:embed="rId4">
            <a:alphaModFix/>
          </a:blip>
          <a:stretch>
            <a:fillRect/>
          </a:stretch>
        </p:blipFill>
        <p:spPr>
          <a:xfrm>
            <a:off x="8704762" y="2002200"/>
            <a:ext cx="753210" cy="763600"/>
          </a:xfrm>
          <a:prstGeom prst="rect">
            <a:avLst/>
          </a:prstGeom>
          <a:noFill/>
          <a:ln>
            <a:noFill/>
          </a:ln>
        </p:spPr>
      </p:pic>
      <p:pic>
        <p:nvPicPr>
          <p:cNvPr id="779" name="Google Shape;779;p70"/>
          <p:cNvPicPr preferRelativeResize="0"/>
          <p:nvPr/>
        </p:nvPicPr>
        <p:blipFill>
          <a:blip r:embed="rId5">
            <a:alphaModFix/>
          </a:blip>
          <a:stretch>
            <a:fillRect/>
          </a:stretch>
        </p:blipFill>
        <p:spPr>
          <a:xfrm>
            <a:off x="9765265" y="4083731"/>
            <a:ext cx="798767" cy="1025540"/>
          </a:xfrm>
          <a:prstGeom prst="rect">
            <a:avLst/>
          </a:prstGeom>
          <a:noFill/>
          <a:ln>
            <a:noFill/>
          </a:ln>
        </p:spPr>
      </p:pic>
      <p:cxnSp>
        <p:nvCxnSpPr>
          <p:cNvPr id="780" name="Google Shape;780;p70"/>
          <p:cNvCxnSpPr>
            <a:endCxn id="764" idx="1"/>
          </p:cNvCxnSpPr>
          <p:nvPr/>
        </p:nvCxnSpPr>
        <p:spPr>
          <a:xfrm rot="10800000">
            <a:off x="4664288" y="3479408"/>
            <a:ext cx="355500" cy="0"/>
          </a:xfrm>
          <a:prstGeom prst="straightConnector1">
            <a:avLst/>
          </a:prstGeom>
          <a:noFill/>
          <a:ln cap="rnd" cmpd="sng" w="9525">
            <a:solidFill>
              <a:srgbClr val="FFFFFF"/>
            </a:solidFill>
            <a:prstDash val="solid"/>
            <a:round/>
            <a:headEnd len="med" w="med" type="oval"/>
            <a:tailEnd len="med" w="med" type="none"/>
          </a:ln>
        </p:spPr>
      </p:cxnSp>
      <p:cxnSp>
        <p:nvCxnSpPr>
          <p:cNvPr id="781" name="Google Shape;781;p70"/>
          <p:cNvCxnSpPr>
            <a:stCxn id="765" idx="3"/>
          </p:cNvCxnSpPr>
          <p:nvPr/>
        </p:nvCxnSpPr>
        <p:spPr>
          <a:xfrm rot="10800000">
            <a:off x="7379119" y="4596458"/>
            <a:ext cx="552900" cy="0"/>
          </a:xfrm>
          <a:prstGeom prst="straightConnector1">
            <a:avLst/>
          </a:prstGeom>
          <a:noFill/>
          <a:ln cap="rnd" cmpd="sng" w="9525">
            <a:solidFill>
              <a:srgbClr val="FFFFFF"/>
            </a:solidFill>
            <a:prstDash val="solid"/>
            <a:round/>
            <a:headEnd len="med" w="med" type="none"/>
            <a:tailEnd len="med" w="med" type="oval"/>
          </a:ln>
        </p:spPr>
      </p:cxnSp>
      <p:sp>
        <p:nvSpPr>
          <p:cNvPr id="782" name="Google Shape;782;p70"/>
          <p:cNvSpPr txBox="1"/>
          <p:nvPr>
            <p:ph type="title"/>
          </p:nvPr>
        </p:nvSpPr>
        <p:spPr>
          <a:xfrm>
            <a:off x="67" y="169867"/>
            <a:ext cx="121920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783" name="Google Shape;783;p70"/>
          <p:cNvSpPr txBox="1"/>
          <p:nvPr>
            <p:ph idx="2" type="title"/>
          </p:nvPr>
        </p:nvSpPr>
        <p:spPr>
          <a:xfrm>
            <a:off x="-8000" y="687033"/>
            <a:ext cx="122568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784" name="Google Shape;784;p70"/>
          <p:cNvSpPr txBox="1"/>
          <p:nvPr/>
        </p:nvSpPr>
        <p:spPr>
          <a:xfrm>
            <a:off x="7876100" y="4073333"/>
            <a:ext cx="1684500" cy="492300"/>
          </a:xfrm>
          <a:prstGeom prst="rect">
            <a:avLst/>
          </a:prstGeom>
          <a:noFill/>
          <a:ln>
            <a:noFill/>
          </a:ln>
        </p:spPr>
        <p:txBody>
          <a:bodyPr anchorCtr="0" anchor="t" bIns="121900" lIns="121900" spcFirstLastPara="1" rIns="121900" wrap="square" tIns="121900">
            <a:noAutofit/>
          </a:bodyPr>
          <a:lstStyle/>
          <a:p>
            <a:pPr indent="0" lvl="0" marL="0" rtl="0" algn="r">
              <a:spcBef>
                <a:spcPts val="0"/>
              </a:spcBef>
              <a:spcAft>
                <a:spcPts val="0"/>
              </a:spcAft>
              <a:buNone/>
            </a:pPr>
            <a:r>
              <a:rPr b="1" lang="en-US" sz="1600">
                <a:solidFill>
                  <a:srgbClr val="2E5E73"/>
                </a:solidFill>
                <a:latin typeface="Roboto"/>
                <a:ea typeface="Roboto"/>
                <a:cs typeface="Roboto"/>
                <a:sym typeface="Roboto"/>
              </a:rPr>
              <a:t>Heading here</a:t>
            </a:r>
            <a:endParaRPr b="1" sz="1600">
              <a:solidFill>
                <a:srgbClr val="2E5E73"/>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7">
  <p:cSld name="CUSTOM_16">
    <p:spTree>
      <p:nvGrpSpPr>
        <p:cNvPr id="785" name="Shape 785"/>
        <p:cNvGrpSpPr/>
        <p:nvPr/>
      </p:nvGrpSpPr>
      <p:grpSpPr>
        <a:xfrm>
          <a:off x="0" y="0"/>
          <a:ext cx="0" cy="0"/>
          <a:chOff x="0" y="0"/>
          <a:chExt cx="0" cy="0"/>
        </a:xfrm>
      </p:grpSpPr>
      <p:cxnSp>
        <p:nvCxnSpPr>
          <p:cNvPr id="786" name="Google Shape;786;p71"/>
          <p:cNvCxnSpPr/>
          <p:nvPr/>
        </p:nvCxnSpPr>
        <p:spPr>
          <a:xfrm rot="10800000">
            <a:off x="6645664" y="5306467"/>
            <a:ext cx="4309200" cy="0"/>
          </a:xfrm>
          <a:prstGeom prst="straightConnector1">
            <a:avLst/>
          </a:prstGeom>
          <a:noFill/>
          <a:ln cap="flat" cmpd="sng" w="9525">
            <a:solidFill>
              <a:srgbClr val="A9B7C0"/>
            </a:solidFill>
            <a:prstDash val="solid"/>
            <a:round/>
            <a:headEnd len="sm" w="sm" type="none"/>
            <a:tailEnd len="sm" w="sm" type="none"/>
          </a:ln>
        </p:spPr>
      </p:cxnSp>
      <p:cxnSp>
        <p:nvCxnSpPr>
          <p:cNvPr id="787" name="Google Shape;787;p71"/>
          <p:cNvCxnSpPr/>
          <p:nvPr/>
        </p:nvCxnSpPr>
        <p:spPr>
          <a:xfrm rot="10800000">
            <a:off x="7464964" y="3680867"/>
            <a:ext cx="3489900" cy="0"/>
          </a:xfrm>
          <a:prstGeom prst="straightConnector1">
            <a:avLst/>
          </a:prstGeom>
          <a:noFill/>
          <a:ln cap="flat" cmpd="sng" w="9525">
            <a:solidFill>
              <a:srgbClr val="A9B7C0"/>
            </a:solidFill>
            <a:prstDash val="solid"/>
            <a:round/>
            <a:headEnd len="sm" w="sm" type="none"/>
            <a:tailEnd len="sm" w="sm" type="none"/>
          </a:ln>
        </p:spPr>
      </p:cxnSp>
      <p:cxnSp>
        <p:nvCxnSpPr>
          <p:cNvPr id="788" name="Google Shape;788;p71"/>
          <p:cNvCxnSpPr/>
          <p:nvPr/>
        </p:nvCxnSpPr>
        <p:spPr>
          <a:xfrm rot="10800000">
            <a:off x="6887767" y="2155733"/>
            <a:ext cx="4067100" cy="0"/>
          </a:xfrm>
          <a:prstGeom prst="straightConnector1">
            <a:avLst/>
          </a:prstGeom>
          <a:noFill/>
          <a:ln cap="flat" cmpd="sng" w="9525">
            <a:solidFill>
              <a:srgbClr val="A9B7C0"/>
            </a:solidFill>
            <a:prstDash val="solid"/>
            <a:round/>
            <a:headEnd len="sm" w="sm" type="none"/>
            <a:tailEnd len="sm" w="sm" type="none"/>
          </a:ln>
        </p:spPr>
      </p:cxnSp>
      <p:cxnSp>
        <p:nvCxnSpPr>
          <p:cNvPr id="789" name="Google Shape;789;p71"/>
          <p:cNvCxnSpPr/>
          <p:nvPr/>
        </p:nvCxnSpPr>
        <p:spPr>
          <a:xfrm rot="10800000">
            <a:off x="609767" y="4595267"/>
            <a:ext cx="4041900" cy="0"/>
          </a:xfrm>
          <a:prstGeom prst="straightConnector1">
            <a:avLst/>
          </a:prstGeom>
          <a:noFill/>
          <a:ln cap="flat" cmpd="sng" w="9525">
            <a:solidFill>
              <a:srgbClr val="A9B7C0"/>
            </a:solidFill>
            <a:prstDash val="solid"/>
            <a:round/>
            <a:headEnd len="sm" w="sm" type="none"/>
            <a:tailEnd len="sm" w="sm" type="none"/>
          </a:ln>
        </p:spPr>
      </p:cxnSp>
      <p:cxnSp>
        <p:nvCxnSpPr>
          <p:cNvPr id="790" name="Google Shape;790;p71"/>
          <p:cNvCxnSpPr/>
          <p:nvPr/>
        </p:nvCxnSpPr>
        <p:spPr>
          <a:xfrm rot="10800000">
            <a:off x="609833" y="2766467"/>
            <a:ext cx="4543500" cy="0"/>
          </a:xfrm>
          <a:prstGeom prst="straightConnector1">
            <a:avLst/>
          </a:prstGeom>
          <a:noFill/>
          <a:ln cap="flat" cmpd="sng" w="9525">
            <a:solidFill>
              <a:srgbClr val="2E5E73"/>
            </a:solidFill>
            <a:prstDash val="solid"/>
            <a:round/>
            <a:headEnd len="sm" w="sm" type="none"/>
            <a:tailEnd len="sm" w="sm" type="none"/>
          </a:ln>
        </p:spPr>
      </p:cxnSp>
      <p:sp>
        <p:nvSpPr>
          <p:cNvPr id="791" name="Google Shape;791;p71"/>
          <p:cNvSpPr/>
          <p:nvPr/>
        </p:nvSpPr>
        <p:spPr>
          <a:xfrm rot="-4979432">
            <a:off x="4262206" y="1941760"/>
            <a:ext cx="3689979" cy="3695861"/>
          </a:xfrm>
          <a:prstGeom prst="blockArc">
            <a:avLst>
              <a:gd fmla="val 12602522" name="adj1"/>
              <a:gd fmla="val 16867657" name="adj2"/>
              <a:gd fmla="val 20844" name="adj3"/>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2" name="Google Shape;792;p71"/>
          <p:cNvSpPr/>
          <p:nvPr/>
        </p:nvSpPr>
        <p:spPr>
          <a:xfrm rot="7923107">
            <a:off x="4233315" y="1938436"/>
            <a:ext cx="3699600" cy="3700334"/>
          </a:xfrm>
          <a:prstGeom prst="blockArc">
            <a:avLst>
              <a:gd fmla="val 12602522" name="adj1"/>
              <a:gd fmla="val 16867657" name="adj2"/>
              <a:gd fmla="val 20844" name="adj3"/>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3" name="Google Shape;793;p71"/>
          <p:cNvSpPr/>
          <p:nvPr/>
        </p:nvSpPr>
        <p:spPr>
          <a:xfrm rot="3597600">
            <a:off x="4237799" y="1954573"/>
            <a:ext cx="3698728" cy="3702054"/>
          </a:xfrm>
          <a:prstGeom prst="blockArc">
            <a:avLst>
              <a:gd fmla="val 12602522" name="adj1"/>
              <a:gd fmla="val 16867657" name="adj2"/>
              <a:gd fmla="val 20844" name="adj3"/>
            </a:avLst>
          </a:prstGeom>
          <a:solidFill>
            <a:srgbClr val="CCCC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4" name="Google Shape;794;p71"/>
          <p:cNvSpPr/>
          <p:nvPr/>
        </p:nvSpPr>
        <p:spPr>
          <a:xfrm rot="4023030">
            <a:off x="7093521" y="2960983"/>
            <a:ext cx="770159" cy="772093"/>
          </a:xfrm>
          <a:prstGeom prst="pie">
            <a:avLst>
              <a:gd fmla="val 6190354" name="adj1"/>
              <a:gd fmla="val 14996165" name="adj2"/>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5" name="Google Shape;795;p71"/>
          <p:cNvSpPr/>
          <p:nvPr/>
        </p:nvSpPr>
        <p:spPr>
          <a:xfrm rot="-6817763">
            <a:off x="7090083" y="2948321"/>
            <a:ext cx="770173" cy="771978"/>
          </a:xfrm>
          <a:prstGeom prst="pie">
            <a:avLst>
              <a:gd fmla="val 4028252" name="adj1"/>
              <a:gd fmla="val 17183677" name="adj2"/>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6" name="Google Shape;796;p71"/>
          <p:cNvSpPr/>
          <p:nvPr/>
        </p:nvSpPr>
        <p:spPr>
          <a:xfrm rot="-9361883">
            <a:off x="4246154" y="1930781"/>
            <a:ext cx="3702033" cy="3697803"/>
          </a:xfrm>
          <a:prstGeom prst="blockArc">
            <a:avLst>
              <a:gd fmla="val 12602522" name="adj1"/>
              <a:gd fmla="val 16867657" name="adj2"/>
              <a:gd fmla="val 20844" name="adj3"/>
            </a:avLst>
          </a:prstGeom>
          <a:solidFill>
            <a:srgbClr val="CCCC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7" name="Google Shape;797;p71"/>
          <p:cNvSpPr/>
          <p:nvPr/>
        </p:nvSpPr>
        <p:spPr>
          <a:xfrm rot="-8939651">
            <a:off x="4866056" y="4589785"/>
            <a:ext cx="771075" cy="770923"/>
          </a:xfrm>
          <a:prstGeom prst="pie">
            <a:avLst>
              <a:gd fmla="val 6190354" name="adj1"/>
              <a:gd fmla="val 14996165" name="adj2"/>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8" name="Google Shape;798;p71"/>
          <p:cNvSpPr/>
          <p:nvPr/>
        </p:nvSpPr>
        <p:spPr>
          <a:xfrm rot="1822031">
            <a:off x="4866394" y="4589502"/>
            <a:ext cx="770859" cy="770949"/>
          </a:xfrm>
          <a:prstGeom prst="pie">
            <a:avLst>
              <a:gd fmla="val 4028252" name="adj1"/>
              <a:gd fmla="val 17183677" name="adj2"/>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9" name="Google Shape;799;p71"/>
          <p:cNvSpPr/>
          <p:nvPr/>
        </p:nvSpPr>
        <p:spPr>
          <a:xfrm rot="-599011">
            <a:off x="4252347" y="1956552"/>
            <a:ext cx="3703175" cy="3697474"/>
          </a:xfrm>
          <a:prstGeom prst="blockArc">
            <a:avLst>
              <a:gd fmla="val 12513247" name="adj1"/>
              <a:gd fmla="val 16867657" name="adj2"/>
              <a:gd fmla="val 20844" name="adj3"/>
            </a:avLst>
          </a:prstGeom>
          <a:solidFill>
            <a:srgbClr val="00C7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0" name="Google Shape;800;p71"/>
          <p:cNvSpPr/>
          <p:nvPr/>
        </p:nvSpPr>
        <p:spPr>
          <a:xfrm rot="-176551">
            <a:off x="5736581" y="1956506"/>
            <a:ext cx="771417" cy="771117"/>
          </a:xfrm>
          <a:prstGeom prst="pie">
            <a:avLst>
              <a:gd fmla="val 6190354" name="adj1"/>
              <a:gd fmla="val 14996165" name="adj2"/>
            </a:avLst>
          </a:prstGeom>
          <a:solidFill>
            <a:srgbClr val="CCCC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1" name="Google Shape;801;p71"/>
          <p:cNvSpPr/>
          <p:nvPr/>
        </p:nvSpPr>
        <p:spPr>
          <a:xfrm rot="10584502">
            <a:off x="5736711" y="1956736"/>
            <a:ext cx="771014" cy="770715"/>
          </a:xfrm>
          <a:prstGeom prst="pie">
            <a:avLst>
              <a:gd fmla="val 4028252" name="adj1"/>
              <a:gd fmla="val 17183677" name="adj2"/>
            </a:avLst>
          </a:prstGeom>
          <a:solidFill>
            <a:srgbClr val="CCCC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2" name="Google Shape;802;p71"/>
          <p:cNvSpPr/>
          <p:nvPr/>
        </p:nvSpPr>
        <p:spPr>
          <a:xfrm rot="8348103">
            <a:off x="6575270" y="4575294"/>
            <a:ext cx="770773" cy="771105"/>
          </a:xfrm>
          <a:prstGeom prst="pie">
            <a:avLst>
              <a:gd fmla="val 6190354" name="adj1"/>
              <a:gd fmla="val 14996165" name="adj2"/>
            </a:avLst>
          </a:prstGeom>
          <a:solidFill>
            <a:srgbClr val="CCCC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3" name="Google Shape;803;p71"/>
          <p:cNvSpPr/>
          <p:nvPr/>
        </p:nvSpPr>
        <p:spPr>
          <a:xfrm rot="-2492679">
            <a:off x="6575386" y="4575137"/>
            <a:ext cx="770804" cy="771601"/>
          </a:xfrm>
          <a:prstGeom prst="pie">
            <a:avLst>
              <a:gd fmla="val 4028252" name="adj1"/>
              <a:gd fmla="val 17183677" name="adj2"/>
            </a:avLst>
          </a:prstGeom>
          <a:solidFill>
            <a:srgbClr val="CCCC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4" name="Google Shape;804;p71"/>
          <p:cNvSpPr/>
          <p:nvPr/>
        </p:nvSpPr>
        <p:spPr>
          <a:xfrm rot="-4555551">
            <a:off x="4330852" y="2945875"/>
            <a:ext cx="769808" cy="771845"/>
          </a:xfrm>
          <a:prstGeom prst="pie">
            <a:avLst>
              <a:gd fmla="val 6190354" name="adj1"/>
              <a:gd fmla="val 14996165" name="adj2"/>
            </a:avLst>
          </a:prstGeom>
          <a:solidFill>
            <a:srgbClr val="00C7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5" name="Google Shape;805;p71"/>
          <p:cNvSpPr/>
          <p:nvPr/>
        </p:nvSpPr>
        <p:spPr>
          <a:xfrm rot="6205784">
            <a:off x="4330932" y="2945770"/>
            <a:ext cx="769851" cy="771894"/>
          </a:xfrm>
          <a:prstGeom prst="pie">
            <a:avLst>
              <a:gd fmla="val 4028252" name="adj1"/>
              <a:gd fmla="val 17183677" name="adj2"/>
            </a:avLst>
          </a:prstGeom>
          <a:solidFill>
            <a:srgbClr val="00C7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6" name="Google Shape;806;p71"/>
          <p:cNvSpPr txBox="1"/>
          <p:nvPr/>
        </p:nvSpPr>
        <p:spPr>
          <a:xfrm>
            <a:off x="7620000" y="2161133"/>
            <a:ext cx="3799500" cy="849900"/>
          </a:xfrm>
          <a:prstGeom prst="rect">
            <a:avLst/>
          </a:prstGeom>
          <a:noFill/>
          <a:ln>
            <a:noFill/>
          </a:ln>
        </p:spPr>
        <p:txBody>
          <a:bodyPr anchorCtr="0" anchor="t" bIns="0" lIns="609600" spcFirstLastPara="1" rIns="121900" wrap="square" tIns="121900">
            <a:noAutofit/>
          </a:bodyPr>
          <a:lstStyle/>
          <a:p>
            <a:pPr indent="0" lvl="0" marL="0" rtl="0" algn="l">
              <a:spcBef>
                <a:spcPts val="0"/>
              </a:spcBef>
              <a:spcAft>
                <a:spcPts val="0"/>
              </a:spcAft>
              <a:buNone/>
            </a:pPr>
            <a:r>
              <a:rPr b="1" lang="en-US" sz="1300">
                <a:solidFill>
                  <a:srgbClr val="9E9E9E"/>
                </a:solidFill>
                <a:latin typeface="Roboto"/>
                <a:ea typeface="Roboto"/>
                <a:cs typeface="Roboto"/>
                <a:sym typeface="Roboto"/>
              </a:rPr>
              <a:t>Step 5 Goes Here: </a:t>
            </a:r>
            <a:br>
              <a:rPr b="1" lang="en-US" sz="1300">
                <a:solidFill>
                  <a:srgbClr val="9E9E9E"/>
                </a:solidFill>
                <a:latin typeface="Roboto"/>
                <a:ea typeface="Roboto"/>
                <a:cs typeface="Roboto"/>
                <a:sym typeface="Roboto"/>
              </a:rPr>
            </a:br>
            <a:r>
              <a:rPr lang="en-US" sz="1300">
                <a:solidFill>
                  <a:srgbClr val="9E9E9E"/>
                </a:solidFill>
                <a:latin typeface="Roboto"/>
                <a:ea typeface="Roboto"/>
                <a:cs typeface="Roboto"/>
                <a:sym typeface="Roboto"/>
              </a:rPr>
              <a:t>Gray out the steps that you are not explaining. Make the text gray color a9b7c0ff. Completed steps are black. </a:t>
            </a:r>
            <a:endParaRPr sz="1300">
              <a:solidFill>
                <a:srgbClr val="9E9E9E"/>
              </a:solidFill>
              <a:latin typeface="Roboto"/>
              <a:ea typeface="Roboto"/>
              <a:cs typeface="Roboto"/>
              <a:sym typeface="Roboto"/>
            </a:endParaRPr>
          </a:p>
          <a:p>
            <a:pPr indent="0" lvl="0" marL="0" rtl="0" algn="l">
              <a:spcBef>
                <a:spcPts val="2100"/>
              </a:spcBef>
              <a:spcAft>
                <a:spcPts val="0"/>
              </a:spcAft>
              <a:buNone/>
            </a:pPr>
            <a:r>
              <a:t/>
            </a:r>
            <a:endParaRPr b="1" sz="1100">
              <a:solidFill>
                <a:srgbClr val="9E9E9E"/>
              </a:solidFill>
              <a:latin typeface="Roboto"/>
              <a:ea typeface="Roboto"/>
              <a:cs typeface="Roboto"/>
              <a:sym typeface="Roboto"/>
            </a:endParaRPr>
          </a:p>
          <a:p>
            <a:pPr indent="0" lvl="0" marL="0" rtl="0" algn="l">
              <a:spcBef>
                <a:spcPts val="2100"/>
              </a:spcBef>
              <a:spcAft>
                <a:spcPts val="2100"/>
              </a:spcAft>
              <a:buNone/>
            </a:pPr>
            <a:r>
              <a:t/>
            </a:r>
            <a:endParaRPr b="1" sz="1100">
              <a:solidFill>
                <a:srgbClr val="9E9E9E"/>
              </a:solidFill>
              <a:latin typeface="Roboto"/>
              <a:ea typeface="Roboto"/>
              <a:cs typeface="Roboto"/>
              <a:sym typeface="Roboto"/>
            </a:endParaRPr>
          </a:p>
        </p:txBody>
      </p:sp>
      <p:sp>
        <p:nvSpPr>
          <p:cNvPr id="807" name="Google Shape;807;p71"/>
          <p:cNvSpPr txBox="1"/>
          <p:nvPr/>
        </p:nvSpPr>
        <p:spPr>
          <a:xfrm>
            <a:off x="7620000" y="3685133"/>
            <a:ext cx="3632700" cy="849900"/>
          </a:xfrm>
          <a:prstGeom prst="rect">
            <a:avLst/>
          </a:prstGeom>
          <a:noFill/>
          <a:ln>
            <a:noFill/>
          </a:ln>
        </p:spPr>
        <p:txBody>
          <a:bodyPr anchorCtr="0" anchor="t" bIns="0" lIns="609600" spcFirstLastPara="1" rIns="121900" wrap="square" tIns="121900">
            <a:noAutofit/>
          </a:bodyPr>
          <a:lstStyle/>
          <a:p>
            <a:pPr indent="0" lvl="0" marL="0" rtl="0" algn="l">
              <a:spcBef>
                <a:spcPts val="0"/>
              </a:spcBef>
              <a:spcAft>
                <a:spcPts val="0"/>
              </a:spcAft>
              <a:buNone/>
            </a:pPr>
            <a:r>
              <a:rPr b="1" lang="en-US" sz="1300">
                <a:solidFill>
                  <a:srgbClr val="9E9E9E"/>
                </a:solidFill>
                <a:latin typeface="Roboto"/>
                <a:ea typeface="Roboto"/>
                <a:cs typeface="Roboto"/>
                <a:sym typeface="Roboto"/>
              </a:rPr>
              <a:t>Step 4 Goes Here: </a:t>
            </a:r>
            <a:br>
              <a:rPr b="1" lang="en-US" sz="1300">
                <a:solidFill>
                  <a:srgbClr val="9E9E9E"/>
                </a:solidFill>
                <a:latin typeface="Roboto"/>
                <a:ea typeface="Roboto"/>
                <a:cs typeface="Roboto"/>
                <a:sym typeface="Roboto"/>
              </a:rPr>
            </a:br>
            <a:r>
              <a:rPr lang="en-US" sz="1300">
                <a:solidFill>
                  <a:srgbClr val="9E9E9E"/>
                </a:solidFill>
                <a:latin typeface="Roboto"/>
                <a:ea typeface="Roboto"/>
                <a:cs typeface="Roboto"/>
                <a:sym typeface="Roboto"/>
              </a:rPr>
              <a:t>Gray out the steps that you are not explaining. Make the text gray color a9b7c0ff. Completed steps are black. </a:t>
            </a:r>
            <a:endParaRPr sz="1300">
              <a:solidFill>
                <a:srgbClr val="9E9E9E"/>
              </a:solidFill>
              <a:latin typeface="Roboto"/>
              <a:ea typeface="Roboto"/>
              <a:cs typeface="Roboto"/>
              <a:sym typeface="Roboto"/>
            </a:endParaRPr>
          </a:p>
          <a:p>
            <a:pPr indent="0" lvl="0" marL="0" rtl="0" algn="l">
              <a:spcBef>
                <a:spcPts val="2100"/>
              </a:spcBef>
              <a:spcAft>
                <a:spcPts val="0"/>
              </a:spcAft>
              <a:buNone/>
            </a:pPr>
            <a:r>
              <a:t/>
            </a:r>
            <a:endParaRPr b="1" sz="1100">
              <a:solidFill>
                <a:srgbClr val="9E9E9E"/>
              </a:solidFill>
              <a:latin typeface="Roboto"/>
              <a:ea typeface="Roboto"/>
              <a:cs typeface="Roboto"/>
              <a:sym typeface="Roboto"/>
            </a:endParaRPr>
          </a:p>
          <a:p>
            <a:pPr indent="0" lvl="0" marL="0" rtl="0" algn="l">
              <a:spcBef>
                <a:spcPts val="2100"/>
              </a:spcBef>
              <a:spcAft>
                <a:spcPts val="2100"/>
              </a:spcAft>
              <a:buNone/>
            </a:pPr>
            <a:r>
              <a:t/>
            </a:r>
            <a:endParaRPr b="1" sz="1100">
              <a:solidFill>
                <a:srgbClr val="9E9E9E"/>
              </a:solidFill>
              <a:latin typeface="Roboto"/>
              <a:ea typeface="Roboto"/>
              <a:cs typeface="Roboto"/>
              <a:sym typeface="Roboto"/>
            </a:endParaRPr>
          </a:p>
        </p:txBody>
      </p:sp>
      <p:sp>
        <p:nvSpPr>
          <p:cNvPr id="808" name="Google Shape;808;p71"/>
          <p:cNvSpPr txBox="1"/>
          <p:nvPr/>
        </p:nvSpPr>
        <p:spPr>
          <a:xfrm>
            <a:off x="0" y="2770733"/>
            <a:ext cx="3706500" cy="849900"/>
          </a:xfrm>
          <a:prstGeom prst="rect">
            <a:avLst/>
          </a:prstGeom>
          <a:noFill/>
          <a:ln>
            <a:noFill/>
          </a:ln>
        </p:spPr>
        <p:txBody>
          <a:bodyPr anchorCtr="0" anchor="t" bIns="0" lIns="609600" spcFirstLastPara="1" rIns="121900" wrap="square" tIns="121900">
            <a:noAutofit/>
          </a:bodyPr>
          <a:lstStyle/>
          <a:p>
            <a:pPr indent="0" lvl="0" marL="0" rtl="0" algn="l">
              <a:spcBef>
                <a:spcPts val="0"/>
              </a:spcBef>
              <a:spcAft>
                <a:spcPts val="2100"/>
              </a:spcAft>
              <a:buNone/>
            </a:pPr>
            <a:r>
              <a:rPr b="1" lang="en-US" sz="1300">
                <a:solidFill>
                  <a:srgbClr val="082D49"/>
                </a:solidFill>
                <a:latin typeface="Roboto"/>
                <a:ea typeface="Roboto"/>
                <a:cs typeface="Roboto"/>
                <a:sym typeface="Roboto"/>
              </a:rPr>
              <a:t>Step 1 Goes Here: </a:t>
            </a:r>
            <a:br>
              <a:rPr b="1" lang="en-US" sz="1300">
                <a:solidFill>
                  <a:srgbClr val="082D49"/>
                </a:solidFill>
                <a:latin typeface="Roboto"/>
                <a:ea typeface="Roboto"/>
                <a:cs typeface="Roboto"/>
                <a:sym typeface="Roboto"/>
              </a:rPr>
            </a:br>
            <a:r>
              <a:rPr lang="en-US" sz="1300">
                <a:solidFill>
                  <a:srgbClr val="082D49"/>
                </a:solidFill>
                <a:latin typeface="Roboto"/>
                <a:ea typeface="Roboto"/>
                <a:cs typeface="Roboto"/>
                <a:sym typeface="Roboto"/>
              </a:rPr>
              <a:t>Gray out the steps that you are not explaining. Make the text gray color a9b7c0ff. Completed steps are black. </a:t>
            </a:r>
            <a:endParaRPr sz="1300">
              <a:solidFill>
                <a:srgbClr val="082D49"/>
              </a:solidFill>
              <a:latin typeface="Roboto"/>
              <a:ea typeface="Roboto"/>
              <a:cs typeface="Roboto"/>
              <a:sym typeface="Roboto"/>
            </a:endParaRPr>
          </a:p>
        </p:txBody>
      </p:sp>
      <p:sp>
        <p:nvSpPr>
          <p:cNvPr id="809" name="Google Shape;809;p71"/>
          <p:cNvSpPr txBox="1"/>
          <p:nvPr/>
        </p:nvSpPr>
        <p:spPr>
          <a:xfrm>
            <a:off x="0" y="4599533"/>
            <a:ext cx="3746100" cy="849900"/>
          </a:xfrm>
          <a:prstGeom prst="rect">
            <a:avLst/>
          </a:prstGeom>
          <a:noFill/>
          <a:ln>
            <a:noFill/>
          </a:ln>
        </p:spPr>
        <p:txBody>
          <a:bodyPr anchorCtr="0" anchor="t" bIns="0" lIns="609600" spcFirstLastPara="1" rIns="121900" wrap="square" tIns="121900">
            <a:noAutofit/>
          </a:bodyPr>
          <a:lstStyle/>
          <a:p>
            <a:pPr indent="0" lvl="0" marL="0" rtl="0" algn="l">
              <a:spcBef>
                <a:spcPts val="0"/>
              </a:spcBef>
              <a:spcAft>
                <a:spcPts val="0"/>
              </a:spcAft>
              <a:buNone/>
            </a:pPr>
            <a:r>
              <a:rPr b="1" lang="en-US" sz="1300">
                <a:solidFill>
                  <a:srgbClr val="9E9E9E"/>
                </a:solidFill>
                <a:latin typeface="Roboto"/>
                <a:ea typeface="Roboto"/>
                <a:cs typeface="Roboto"/>
                <a:sym typeface="Roboto"/>
              </a:rPr>
              <a:t>Step 2 Goes Here: </a:t>
            </a:r>
            <a:br>
              <a:rPr b="1" lang="en-US" sz="1300">
                <a:solidFill>
                  <a:srgbClr val="9E9E9E"/>
                </a:solidFill>
                <a:latin typeface="Roboto"/>
                <a:ea typeface="Roboto"/>
                <a:cs typeface="Roboto"/>
                <a:sym typeface="Roboto"/>
              </a:rPr>
            </a:br>
            <a:r>
              <a:rPr lang="en-US" sz="1300">
                <a:solidFill>
                  <a:srgbClr val="9E9E9E"/>
                </a:solidFill>
                <a:latin typeface="Roboto"/>
                <a:ea typeface="Roboto"/>
                <a:cs typeface="Roboto"/>
                <a:sym typeface="Roboto"/>
              </a:rPr>
              <a:t>Gray out the steps that you are not explaining. Make the text gray color a9b7c0ff. Completed steps are black. </a:t>
            </a:r>
            <a:endParaRPr sz="1300">
              <a:solidFill>
                <a:srgbClr val="9E9E9E"/>
              </a:solidFill>
              <a:latin typeface="Roboto"/>
              <a:ea typeface="Roboto"/>
              <a:cs typeface="Roboto"/>
              <a:sym typeface="Roboto"/>
            </a:endParaRPr>
          </a:p>
          <a:p>
            <a:pPr indent="0" lvl="0" marL="0" rtl="0" algn="l">
              <a:spcBef>
                <a:spcPts val="2100"/>
              </a:spcBef>
              <a:spcAft>
                <a:spcPts val="2100"/>
              </a:spcAft>
              <a:buNone/>
            </a:pPr>
            <a:r>
              <a:t/>
            </a:r>
            <a:endParaRPr b="1" sz="1100">
              <a:solidFill>
                <a:srgbClr val="9E9E9E"/>
              </a:solidFill>
              <a:latin typeface="Roboto"/>
              <a:ea typeface="Roboto"/>
              <a:cs typeface="Roboto"/>
              <a:sym typeface="Roboto"/>
            </a:endParaRPr>
          </a:p>
        </p:txBody>
      </p:sp>
      <p:sp>
        <p:nvSpPr>
          <p:cNvPr id="810" name="Google Shape;810;p71"/>
          <p:cNvSpPr txBox="1"/>
          <p:nvPr/>
        </p:nvSpPr>
        <p:spPr>
          <a:xfrm>
            <a:off x="7620000" y="5310733"/>
            <a:ext cx="3632700" cy="849900"/>
          </a:xfrm>
          <a:prstGeom prst="rect">
            <a:avLst/>
          </a:prstGeom>
          <a:noFill/>
          <a:ln>
            <a:noFill/>
          </a:ln>
        </p:spPr>
        <p:txBody>
          <a:bodyPr anchorCtr="0" anchor="t" bIns="0" lIns="609600" spcFirstLastPara="1" rIns="121900" wrap="square" tIns="121900">
            <a:noAutofit/>
          </a:bodyPr>
          <a:lstStyle/>
          <a:p>
            <a:pPr indent="0" lvl="0" marL="0" rtl="0" algn="l">
              <a:spcBef>
                <a:spcPts val="0"/>
              </a:spcBef>
              <a:spcAft>
                <a:spcPts val="0"/>
              </a:spcAft>
              <a:buNone/>
            </a:pPr>
            <a:r>
              <a:rPr b="1" lang="en-US" sz="1300">
                <a:solidFill>
                  <a:srgbClr val="9E9E9E"/>
                </a:solidFill>
                <a:latin typeface="Roboto"/>
                <a:ea typeface="Roboto"/>
                <a:cs typeface="Roboto"/>
                <a:sym typeface="Roboto"/>
              </a:rPr>
              <a:t>Step 3 Goes Here: </a:t>
            </a:r>
            <a:br>
              <a:rPr b="1" lang="en-US" sz="1300">
                <a:solidFill>
                  <a:srgbClr val="9E9E9E"/>
                </a:solidFill>
                <a:latin typeface="Roboto"/>
                <a:ea typeface="Roboto"/>
                <a:cs typeface="Roboto"/>
                <a:sym typeface="Roboto"/>
              </a:rPr>
            </a:br>
            <a:r>
              <a:rPr lang="en-US" sz="1300">
                <a:solidFill>
                  <a:srgbClr val="9E9E9E"/>
                </a:solidFill>
                <a:latin typeface="Roboto"/>
                <a:ea typeface="Roboto"/>
                <a:cs typeface="Roboto"/>
                <a:sym typeface="Roboto"/>
              </a:rPr>
              <a:t>Gray out the steps that you are not explaining. Make the text gray color a9b7c0ff. Completed steps are black. </a:t>
            </a:r>
            <a:endParaRPr sz="1300">
              <a:solidFill>
                <a:srgbClr val="9E9E9E"/>
              </a:solidFill>
              <a:latin typeface="Roboto"/>
              <a:ea typeface="Roboto"/>
              <a:cs typeface="Roboto"/>
              <a:sym typeface="Roboto"/>
            </a:endParaRPr>
          </a:p>
          <a:p>
            <a:pPr indent="0" lvl="0" marL="0" rtl="0" algn="l">
              <a:spcBef>
                <a:spcPts val="2100"/>
              </a:spcBef>
              <a:spcAft>
                <a:spcPts val="0"/>
              </a:spcAft>
              <a:buNone/>
            </a:pPr>
            <a:r>
              <a:t/>
            </a:r>
            <a:endParaRPr b="1" sz="1100">
              <a:solidFill>
                <a:srgbClr val="9E9E9E"/>
              </a:solidFill>
              <a:latin typeface="Roboto"/>
              <a:ea typeface="Roboto"/>
              <a:cs typeface="Roboto"/>
              <a:sym typeface="Roboto"/>
            </a:endParaRPr>
          </a:p>
          <a:p>
            <a:pPr indent="0" lvl="0" marL="0" rtl="0" algn="l">
              <a:spcBef>
                <a:spcPts val="2100"/>
              </a:spcBef>
              <a:spcAft>
                <a:spcPts val="2100"/>
              </a:spcAft>
              <a:buNone/>
            </a:pPr>
            <a:r>
              <a:t/>
            </a:r>
            <a:endParaRPr b="1" sz="1100">
              <a:solidFill>
                <a:srgbClr val="9E9E9E"/>
              </a:solidFill>
              <a:latin typeface="Roboto"/>
              <a:ea typeface="Roboto"/>
              <a:cs typeface="Roboto"/>
              <a:sym typeface="Roboto"/>
            </a:endParaRPr>
          </a:p>
        </p:txBody>
      </p:sp>
      <p:sp>
        <p:nvSpPr>
          <p:cNvPr id="811" name="Google Shape;811;p71"/>
          <p:cNvSpPr txBox="1"/>
          <p:nvPr/>
        </p:nvSpPr>
        <p:spPr>
          <a:xfrm>
            <a:off x="4352733" y="3052013"/>
            <a:ext cx="677100" cy="354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28363B"/>
                </a:solidFill>
                <a:latin typeface="Roboto"/>
                <a:ea typeface="Roboto"/>
                <a:cs typeface="Roboto"/>
                <a:sym typeface="Roboto"/>
              </a:rPr>
              <a:t>01</a:t>
            </a:r>
            <a:endParaRPr b="1" sz="2100">
              <a:solidFill>
                <a:srgbClr val="28363B"/>
              </a:solidFill>
              <a:latin typeface="Roboto"/>
              <a:ea typeface="Roboto"/>
              <a:cs typeface="Roboto"/>
              <a:sym typeface="Roboto"/>
            </a:endParaRPr>
          </a:p>
        </p:txBody>
      </p:sp>
      <p:sp>
        <p:nvSpPr>
          <p:cNvPr id="812" name="Google Shape;812;p71"/>
          <p:cNvSpPr txBox="1"/>
          <p:nvPr/>
        </p:nvSpPr>
        <p:spPr>
          <a:xfrm>
            <a:off x="5776308" y="2058315"/>
            <a:ext cx="677100" cy="354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05</a:t>
            </a:r>
            <a:endParaRPr b="1" sz="2100">
              <a:solidFill>
                <a:srgbClr val="FFFFFF"/>
              </a:solidFill>
              <a:latin typeface="Roboto"/>
              <a:ea typeface="Roboto"/>
              <a:cs typeface="Roboto"/>
              <a:sym typeface="Roboto"/>
            </a:endParaRPr>
          </a:p>
        </p:txBody>
      </p:sp>
      <p:sp>
        <p:nvSpPr>
          <p:cNvPr id="813" name="Google Shape;813;p71"/>
          <p:cNvSpPr txBox="1"/>
          <p:nvPr/>
        </p:nvSpPr>
        <p:spPr>
          <a:xfrm>
            <a:off x="6594205" y="4688001"/>
            <a:ext cx="677100" cy="354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03</a:t>
            </a:r>
            <a:endParaRPr b="1" sz="2100">
              <a:solidFill>
                <a:srgbClr val="FFFFFF"/>
              </a:solidFill>
              <a:latin typeface="Roboto"/>
              <a:ea typeface="Roboto"/>
              <a:cs typeface="Roboto"/>
              <a:sym typeface="Roboto"/>
            </a:endParaRPr>
          </a:p>
        </p:txBody>
      </p:sp>
      <p:sp>
        <p:nvSpPr>
          <p:cNvPr id="814" name="Google Shape;814;p71"/>
          <p:cNvSpPr txBox="1"/>
          <p:nvPr/>
        </p:nvSpPr>
        <p:spPr>
          <a:xfrm>
            <a:off x="4900864" y="4688001"/>
            <a:ext cx="677100" cy="354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9E9E9E"/>
                </a:solidFill>
                <a:latin typeface="Roboto"/>
                <a:ea typeface="Roboto"/>
                <a:cs typeface="Roboto"/>
                <a:sym typeface="Roboto"/>
              </a:rPr>
              <a:t>02</a:t>
            </a:r>
            <a:endParaRPr b="1" sz="2100">
              <a:solidFill>
                <a:srgbClr val="9E9E9E"/>
              </a:solidFill>
              <a:latin typeface="Roboto"/>
              <a:ea typeface="Roboto"/>
              <a:cs typeface="Roboto"/>
              <a:sym typeface="Roboto"/>
            </a:endParaRPr>
          </a:p>
        </p:txBody>
      </p:sp>
      <p:sp>
        <p:nvSpPr>
          <p:cNvPr id="815" name="Google Shape;815;p71"/>
          <p:cNvSpPr txBox="1"/>
          <p:nvPr/>
        </p:nvSpPr>
        <p:spPr>
          <a:xfrm>
            <a:off x="7140090" y="3052013"/>
            <a:ext cx="677100" cy="354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9E9E9E"/>
                </a:solidFill>
                <a:latin typeface="Roboto"/>
                <a:ea typeface="Roboto"/>
                <a:cs typeface="Roboto"/>
                <a:sym typeface="Roboto"/>
              </a:rPr>
              <a:t>04</a:t>
            </a:r>
            <a:endParaRPr b="1" sz="2100">
              <a:solidFill>
                <a:srgbClr val="9E9E9E"/>
              </a:solidFill>
              <a:latin typeface="Roboto"/>
              <a:ea typeface="Roboto"/>
              <a:cs typeface="Roboto"/>
              <a:sym typeface="Roboto"/>
            </a:endParaRPr>
          </a:p>
        </p:txBody>
      </p:sp>
      <p:sp>
        <p:nvSpPr>
          <p:cNvPr id="816" name="Google Shape;816;p71"/>
          <p:cNvSpPr txBox="1"/>
          <p:nvPr>
            <p:ph type="title"/>
          </p:nvPr>
        </p:nvSpPr>
        <p:spPr>
          <a:xfrm>
            <a:off x="67" y="169867"/>
            <a:ext cx="121920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17" name="Google Shape;817;p71"/>
          <p:cNvSpPr txBox="1"/>
          <p:nvPr>
            <p:ph idx="2" type="title"/>
          </p:nvPr>
        </p:nvSpPr>
        <p:spPr>
          <a:xfrm>
            <a:off x="-8000" y="687033"/>
            <a:ext cx="122568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888888"/>
              </a:buClr>
              <a:buSzPts val="1200"/>
              <a:buFont typeface="Calibri"/>
              <a:buNone/>
              <a:defRPr/>
            </a:lvl1pPr>
            <a:lvl2pPr indent="0" lvl="1" marL="0" algn="ctr">
              <a:spcBef>
                <a:spcPts val="0"/>
              </a:spcBef>
              <a:spcAft>
                <a:spcPts val="0"/>
              </a:spcAft>
              <a:buClr>
                <a:srgbClr val="888888"/>
              </a:buClr>
              <a:buSzPts val="1200"/>
              <a:buFont typeface="Calibri"/>
              <a:buNone/>
              <a:defRPr/>
            </a:lvl2pPr>
            <a:lvl3pPr indent="0" lvl="2" marL="0" algn="ctr">
              <a:spcBef>
                <a:spcPts val="0"/>
              </a:spcBef>
              <a:spcAft>
                <a:spcPts val="0"/>
              </a:spcAft>
              <a:buClr>
                <a:srgbClr val="888888"/>
              </a:buClr>
              <a:buSzPts val="1200"/>
              <a:buFont typeface="Calibri"/>
              <a:buNone/>
              <a:defRPr/>
            </a:lvl3pPr>
            <a:lvl4pPr indent="0" lvl="3" marL="0" algn="ctr">
              <a:spcBef>
                <a:spcPts val="0"/>
              </a:spcBef>
              <a:spcAft>
                <a:spcPts val="0"/>
              </a:spcAft>
              <a:buClr>
                <a:srgbClr val="888888"/>
              </a:buClr>
              <a:buSzPts val="1200"/>
              <a:buFont typeface="Calibri"/>
              <a:buNone/>
              <a:defRPr/>
            </a:lvl4pPr>
            <a:lvl5pPr indent="0" lvl="4" marL="0" algn="ctr">
              <a:spcBef>
                <a:spcPts val="0"/>
              </a:spcBef>
              <a:spcAft>
                <a:spcPts val="0"/>
              </a:spcAft>
              <a:buClr>
                <a:srgbClr val="888888"/>
              </a:buClr>
              <a:buSzPts val="1200"/>
              <a:buFont typeface="Calibri"/>
              <a:buNone/>
              <a:defRPr/>
            </a:lvl5pPr>
            <a:lvl6pPr indent="0" lvl="5" marL="0" algn="ctr">
              <a:spcBef>
                <a:spcPts val="0"/>
              </a:spcBef>
              <a:spcAft>
                <a:spcPts val="0"/>
              </a:spcAft>
              <a:buClr>
                <a:srgbClr val="888888"/>
              </a:buClr>
              <a:buSzPts val="1200"/>
              <a:buFont typeface="Calibri"/>
              <a:buNone/>
              <a:defRPr/>
            </a:lvl6pPr>
            <a:lvl7pPr indent="0" lvl="6" marL="0" algn="ctr">
              <a:spcBef>
                <a:spcPts val="0"/>
              </a:spcBef>
              <a:spcAft>
                <a:spcPts val="0"/>
              </a:spcAft>
              <a:buClr>
                <a:srgbClr val="888888"/>
              </a:buClr>
              <a:buSzPts val="1200"/>
              <a:buFont typeface="Calibri"/>
              <a:buNone/>
              <a:defRPr/>
            </a:lvl7pPr>
            <a:lvl8pPr indent="0" lvl="7" marL="0" algn="ctr">
              <a:spcBef>
                <a:spcPts val="0"/>
              </a:spcBef>
              <a:spcAft>
                <a:spcPts val="0"/>
              </a:spcAft>
              <a:buClr>
                <a:srgbClr val="888888"/>
              </a:buClr>
              <a:buSzPts val="1200"/>
              <a:buFont typeface="Calibri"/>
              <a:buNone/>
              <a:defRPr/>
            </a:lvl8pPr>
            <a:lvl9pPr indent="0" lvl="8" marL="0" algn="ctr">
              <a:spcBef>
                <a:spcPts val="0"/>
              </a:spcBef>
              <a:spcAft>
                <a:spcPts val="0"/>
              </a:spcAft>
              <a:buClr>
                <a:srgbClr val="888888"/>
              </a:buClr>
              <a:buSzPts val="1200"/>
              <a:buFont typeface="Calibri"/>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8">
  <p:cSld name="CUSTOM_17">
    <p:spTree>
      <p:nvGrpSpPr>
        <p:cNvPr id="818" name="Shape 818"/>
        <p:cNvGrpSpPr/>
        <p:nvPr/>
      </p:nvGrpSpPr>
      <p:grpSpPr>
        <a:xfrm>
          <a:off x="0" y="0"/>
          <a:ext cx="0" cy="0"/>
          <a:chOff x="0" y="0"/>
          <a:chExt cx="0" cy="0"/>
        </a:xfrm>
      </p:grpSpPr>
      <p:cxnSp>
        <p:nvCxnSpPr>
          <p:cNvPr id="819" name="Google Shape;819;p72"/>
          <p:cNvCxnSpPr/>
          <p:nvPr/>
        </p:nvCxnSpPr>
        <p:spPr>
          <a:xfrm rot="10800000">
            <a:off x="6645664" y="5306467"/>
            <a:ext cx="4309200" cy="0"/>
          </a:xfrm>
          <a:prstGeom prst="straightConnector1">
            <a:avLst/>
          </a:prstGeom>
          <a:noFill/>
          <a:ln cap="flat" cmpd="sng" w="9525">
            <a:solidFill>
              <a:srgbClr val="2E5E73"/>
            </a:solidFill>
            <a:prstDash val="solid"/>
            <a:round/>
            <a:headEnd len="sm" w="sm" type="none"/>
            <a:tailEnd len="sm" w="sm" type="none"/>
          </a:ln>
        </p:spPr>
      </p:cxnSp>
      <p:cxnSp>
        <p:nvCxnSpPr>
          <p:cNvPr id="820" name="Google Shape;820;p72"/>
          <p:cNvCxnSpPr/>
          <p:nvPr/>
        </p:nvCxnSpPr>
        <p:spPr>
          <a:xfrm rot="10800000">
            <a:off x="7464964" y="3680867"/>
            <a:ext cx="3489900" cy="0"/>
          </a:xfrm>
          <a:prstGeom prst="straightConnector1">
            <a:avLst/>
          </a:prstGeom>
          <a:noFill/>
          <a:ln cap="flat" cmpd="sng" w="9525">
            <a:solidFill>
              <a:srgbClr val="2E5E73"/>
            </a:solidFill>
            <a:prstDash val="solid"/>
            <a:round/>
            <a:headEnd len="sm" w="sm" type="none"/>
            <a:tailEnd len="sm" w="sm" type="none"/>
          </a:ln>
        </p:spPr>
      </p:cxnSp>
      <p:cxnSp>
        <p:nvCxnSpPr>
          <p:cNvPr id="821" name="Google Shape;821;p72"/>
          <p:cNvCxnSpPr/>
          <p:nvPr/>
        </p:nvCxnSpPr>
        <p:spPr>
          <a:xfrm rot="10800000">
            <a:off x="6887767" y="2155733"/>
            <a:ext cx="4067100" cy="0"/>
          </a:xfrm>
          <a:prstGeom prst="straightConnector1">
            <a:avLst/>
          </a:prstGeom>
          <a:noFill/>
          <a:ln cap="flat" cmpd="sng" w="9525">
            <a:solidFill>
              <a:srgbClr val="2E5E73"/>
            </a:solidFill>
            <a:prstDash val="solid"/>
            <a:round/>
            <a:headEnd len="sm" w="sm" type="none"/>
            <a:tailEnd len="sm" w="sm" type="none"/>
          </a:ln>
        </p:spPr>
      </p:cxnSp>
      <p:cxnSp>
        <p:nvCxnSpPr>
          <p:cNvPr id="822" name="Google Shape;822;p72"/>
          <p:cNvCxnSpPr/>
          <p:nvPr/>
        </p:nvCxnSpPr>
        <p:spPr>
          <a:xfrm rot="10800000">
            <a:off x="609767" y="4595267"/>
            <a:ext cx="4041900" cy="0"/>
          </a:xfrm>
          <a:prstGeom prst="straightConnector1">
            <a:avLst/>
          </a:prstGeom>
          <a:noFill/>
          <a:ln cap="flat" cmpd="sng" w="9525">
            <a:solidFill>
              <a:srgbClr val="2E5E73"/>
            </a:solidFill>
            <a:prstDash val="solid"/>
            <a:round/>
            <a:headEnd len="sm" w="sm" type="none"/>
            <a:tailEnd len="sm" w="sm" type="none"/>
          </a:ln>
        </p:spPr>
      </p:cxnSp>
      <p:cxnSp>
        <p:nvCxnSpPr>
          <p:cNvPr id="823" name="Google Shape;823;p72"/>
          <p:cNvCxnSpPr/>
          <p:nvPr/>
        </p:nvCxnSpPr>
        <p:spPr>
          <a:xfrm rot="10800000">
            <a:off x="609833" y="2766467"/>
            <a:ext cx="4543500" cy="0"/>
          </a:xfrm>
          <a:prstGeom prst="straightConnector1">
            <a:avLst/>
          </a:prstGeom>
          <a:noFill/>
          <a:ln cap="flat" cmpd="sng" w="9525">
            <a:solidFill>
              <a:srgbClr val="2E5E73"/>
            </a:solidFill>
            <a:prstDash val="solid"/>
            <a:round/>
            <a:headEnd len="sm" w="sm" type="none"/>
            <a:tailEnd len="sm" w="sm" type="none"/>
          </a:ln>
        </p:spPr>
      </p:cxnSp>
      <p:sp>
        <p:nvSpPr>
          <p:cNvPr id="824" name="Google Shape;824;p72"/>
          <p:cNvSpPr/>
          <p:nvPr/>
        </p:nvSpPr>
        <p:spPr>
          <a:xfrm rot="-4979432">
            <a:off x="4262206" y="1941760"/>
            <a:ext cx="3689979" cy="3695861"/>
          </a:xfrm>
          <a:prstGeom prst="blockArc">
            <a:avLst>
              <a:gd fmla="val 12602522" name="adj1"/>
              <a:gd fmla="val 16867657" name="adj2"/>
              <a:gd fmla="val 20844" name="adj3"/>
            </a:avLst>
          </a:prstGeom>
          <a:solidFill>
            <a:srgbClr val="082D4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5" name="Google Shape;825;p72"/>
          <p:cNvSpPr/>
          <p:nvPr/>
        </p:nvSpPr>
        <p:spPr>
          <a:xfrm rot="7923107">
            <a:off x="4233315" y="1938436"/>
            <a:ext cx="3699600" cy="3700334"/>
          </a:xfrm>
          <a:prstGeom prst="blockArc">
            <a:avLst>
              <a:gd fmla="val 12602522" name="adj1"/>
              <a:gd fmla="val 16867657" name="adj2"/>
              <a:gd fmla="val 20844" name="adj3"/>
            </a:avLst>
          </a:prstGeom>
          <a:solidFill>
            <a:srgbClr val="2E5E7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6" name="Google Shape;826;p72"/>
          <p:cNvSpPr/>
          <p:nvPr/>
        </p:nvSpPr>
        <p:spPr>
          <a:xfrm rot="3597600">
            <a:off x="4237799" y="1954573"/>
            <a:ext cx="3698728" cy="3702054"/>
          </a:xfrm>
          <a:prstGeom prst="blockArc">
            <a:avLst>
              <a:gd fmla="val 12602522" name="adj1"/>
              <a:gd fmla="val 16867657" name="adj2"/>
              <a:gd fmla="val 20844" name="adj3"/>
            </a:avLst>
          </a:prstGeom>
          <a:solidFill>
            <a:srgbClr val="FCB91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7" name="Google Shape;827;p72"/>
          <p:cNvSpPr/>
          <p:nvPr/>
        </p:nvSpPr>
        <p:spPr>
          <a:xfrm rot="4023030">
            <a:off x="7093521" y="2960983"/>
            <a:ext cx="770159" cy="772093"/>
          </a:xfrm>
          <a:prstGeom prst="pie">
            <a:avLst>
              <a:gd fmla="val 6190354" name="adj1"/>
              <a:gd fmla="val 14996165" name="adj2"/>
            </a:avLst>
          </a:prstGeom>
          <a:solidFill>
            <a:srgbClr val="2E5E7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8" name="Google Shape;828;p72"/>
          <p:cNvSpPr/>
          <p:nvPr/>
        </p:nvSpPr>
        <p:spPr>
          <a:xfrm rot="-6817763">
            <a:off x="7090083" y="2948321"/>
            <a:ext cx="770173" cy="771978"/>
          </a:xfrm>
          <a:prstGeom prst="pie">
            <a:avLst>
              <a:gd fmla="val 4028252" name="adj1"/>
              <a:gd fmla="val 17183677" name="adj2"/>
            </a:avLst>
          </a:prstGeom>
          <a:solidFill>
            <a:srgbClr val="2E5E7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9" name="Google Shape;829;p72"/>
          <p:cNvSpPr/>
          <p:nvPr/>
        </p:nvSpPr>
        <p:spPr>
          <a:xfrm rot="-9361883">
            <a:off x="4246154" y="1930781"/>
            <a:ext cx="3702033" cy="3697803"/>
          </a:xfrm>
          <a:prstGeom prst="blockArc">
            <a:avLst>
              <a:gd fmla="val 12602522" name="adj1"/>
              <a:gd fmla="val 16867657" name="adj2"/>
              <a:gd fmla="val 20844" name="adj3"/>
            </a:avLst>
          </a:prstGeom>
          <a:solidFill>
            <a:srgbClr val="1475D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0" name="Google Shape;830;p72"/>
          <p:cNvSpPr/>
          <p:nvPr/>
        </p:nvSpPr>
        <p:spPr>
          <a:xfrm rot="-8939651">
            <a:off x="4866056" y="4589785"/>
            <a:ext cx="771075" cy="770923"/>
          </a:xfrm>
          <a:prstGeom prst="pie">
            <a:avLst>
              <a:gd fmla="val 6190354" name="adj1"/>
              <a:gd fmla="val 14996165" name="adj2"/>
            </a:avLst>
          </a:prstGeom>
          <a:solidFill>
            <a:srgbClr val="082D4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1" name="Google Shape;831;p72"/>
          <p:cNvSpPr/>
          <p:nvPr/>
        </p:nvSpPr>
        <p:spPr>
          <a:xfrm rot="1822031">
            <a:off x="4866394" y="4589502"/>
            <a:ext cx="770859" cy="770949"/>
          </a:xfrm>
          <a:prstGeom prst="pie">
            <a:avLst>
              <a:gd fmla="val 4028252" name="adj1"/>
              <a:gd fmla="val 17183677" name="adj2"/>
            </a:avLst>
          </a:prstGeom>
          <a:solidFill>
            <a:srgbClr val="082D49"/>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2" name="Google Shape;832;p72"/>
          <p:cNvSpPr/>
          <p:nvPr/>
        </p:nvSpPr>
        <p:spPr>
          <a:xfrm rot="-599011">
            <a:off x="4252347" y="1956552"/>
            <a:ext cx="3703175" cy="3697474"/>
          </a:xfrm>
          <a:prstGeom prst="blockArc">
            <a:avLst>
              <a:gd fmla="val 12513247" name="adj1"/>
              <a:gd fmla="val 16867657" name="adj2"/>
              <a:gd fmla="val 20844" name="adj3"/>
            </a:avLst>
          </a:prstGeom>
          <a:solidFill>
            <a:srgbClr val="00C7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3" name="Google Shape;833;p72"/>
          <p:cNvSpPr/>
          <p:nvPr/>
        </p:nvSpPr>
        <p:spPr>
          <a:xfrm rot="-176551">
            <a:off x="5736581" y="1956506"/>
            <a:ext cx="771417" cy="771117"/>
          </a:xfrm>
          <a:prstGeom prst="pie">
            <a:avLst>
              <a:gd fmla="val 6190354" name="adj1"/>
              <a:gd fmla="val 14996165" name="adj2"/>
            </a:avLst>
          </a:prstGeom>
          <a:solidFill>
            <a:srgbClr val="FCB91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4" name="Google Shape;834;p72"/>
          <p:cNvSpPr/>
          <p:nvPr/>
        </p:nvSpPr>
        <p:spPr>
          <a:xfrm rot="10584502">
            <a:off x="5736711" y="1956736"/>
            <a:ext cx="771014" cy="770715"/>
          </a:xfrm>
          <a:prstGeom prst="pie">
            <a:avLst>
              <a:gd fmla="val 4028252" name="adj1"/>
              <a:gd fmla="val 17183677" name="adj2"/>
            </a:avLst>
          </a:prstGeom>
          <a:solidFill>
            <a:srgbClr val="FCB91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5" name="Google Shape;835;p72"/>
          <p:cNvSpPr/>
          <p:nvPr/>
        </p:nvSpPr>
        <p:spPr>
          <a:xfrm rot="8348103">
            <a:off x="6575270" y="4575294"/>
            <a:ext cx="770773" cy="771105"/>
          </a:xfrm>
          <a:prstGeom prst="pie">
            <a:avLst>
              <a:gd fmla="val 6190354" name="adj1"/>
              <a:gd fmla="val 14996165" name="adj2"/>
            </a:avLst>
          </a:prstGeom>
          <a:solidFill>
            <a:srgbClr val="1475D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6" name="Google Shape;836;p72"/>
          <p:cNvSpPr/>
          <p:nvPr/>
        </p:nvSpPr>
        <p:spPr>
          <a:xfrm rot="-2492679">
            <a:off x="6575386" y="4575137"/>
            <a:ext cx="770804" cy="771601"/>
          </a:xfrm>
          <a:prstGeom prst="pie">
            <a:avLst>
              <a:gd fmla="val 4028252" name="adj1"/>
              <a:gd fmla="val 17183677" name="adj2"/>
            </a:avLst>
          </a:prstGeom>
          <a:solidFill>
            <a:srgbClr val="1475D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7" name="Google Shape;837;p72"/>
          <p:cNvSpPr/>
          <p:nvPr/>
        </p:nvSpPr>
        <p:spPr>
          <a:xfrm rot="-4555551">
            <a:off x="4330852" y="2945875"/>
            <a:ext cx="769808" cy="771845"/>
          </a:xfrm>
          <a:prstGeom prst="pie">
            <a:avLst>
              <a:gd fmla="val 6190354" name="adj1"/>
              <a:gd fmla="val 14996165" name="adj2"/>
            </a:avLst>
          </a:prstGeom>
          <a:solidFill>
            <a:srgbClr val="00C7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8" name="Google Shape;838;p72"/>
          <p:cNvSpPr/>
          <p:nvPr/>
        </p:nvSpPr>
        <p:spPr>
          <a:xfrm rot="6205784">
            <a:off x="4330932" y="2945770"/>
            <a:ext cx="769851" cy="771894"/>
          </a:xfrm>
          <a:prstGeom prst="pie">
            <a:avLst>
              <a:gd fmla="val 4028252" name="adj1"/>
              <a:gd fmla="val 17183677" name="adj2"/>
            </a:avLst>
          </a:prstGeom>
          <a:solidFill>
            <a:srgbClr val="00C7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9" name="Google Shape;839;p72"/>
          <p:cNvSpPr txBox="1"/>
          <p:nvPr/>
        </p:nvSpPr>
        <p:spPr>
          <a:xfrm>
            <a:off x="7620000" y="2155733"/>
            <a:ext cx="3799500" cy="849900"/>
          </a:xfrm>
          <a:prstGeom prst="rect">
            <a:avLst/>
          </a:prstGeom>
          <a:noFill/>
          <a:ln>
            <a:noFill/>
          </a:ln>
        </p:spPr>
        <p:txBody>
          <a:bodyPr anchorCtr="0" anchor="t" bIns="0" lIns="609600" spcFirstLastPara="1" rIns="121900" wrap="square" tIns="121900">
            <a:noAutofit/>
          </a:bodyPr>
          <a:lstStyle/>
          <a:p>
            <a:pPr indent="0" lvl="0" marL="0" rtl="0" algn="l">
              <a:spcBef>
                <a:spcPts val="0"/>
              </a:spcBef>
              <a:spcAft>
                <a:spcPts val="0"/>
              </a:spcAft>
              <a:buNone/>
            </a:pPr>
            <a:r>
              <a:rPr b="1" lang="en-US" sz="1300">
                <a:solidFill>
                  <a:srgbClr val="2E5E73"/>
                </a:solidFill>
                <a:latin typeface="Roboto"/>
                <a:ea typeface="Roboto"/>
                <a:cs typeface="Roboto"/>
                <a:sym typeface="Roboto"/>
              </a:rPr>
              <a:t>Step 5 Goes Here: </a:t>
            </a:r>
            <a:br>
              <a:rPr b="1" lang="en-US" sz="1300">
                <a:solidFill>
                  <a:srgbClr val="2E5E73"/>
                </a:solidFill>
                <a:latin typeface="Roboto"/>
                <a:ea typeface="Roboto"/>
                <a:cs typeface="Roboto"/>
                <a:sym typeface="Roboto"/>
              </a:rPr>
            </a:br>
            <a:r>
              <a:rPr lang="en-US" sz="1300">
                <a:solidFill>
                  <a:srgbClr val="2E5E73"/>
                </a:solidFill>
                <a:latin typeface="Roboto"/>
                <a:ea typeface="Roboto"/>
                <a:cs typeface="Roboto"/>
                <a:sym typeface="Roboto"/>
              </a:rPr>
              <a:t>Gray out the steps that you are not explaining. Make the text gray color a9b7c0ff. Completed steps are black. </a:t>
            </a:r>
            <a:endParaRPr sz="1300">
              <a:solidFill>
                <a:srgbClr val="2E5E73"/>
              </a:solidFill>
              <a:latin typeface="Roboto"/>
              <a:ea typeface="Roboto"/>
              <a:cs typeface="Roboto"/>
              <a:sym typeface="Roboto"/>
            </a:endParaRPr>
          </a:p>
          <a:p>
            <a:pPr indent="0" lvl="0" marL="0" rtl="0" algn="l">
              <a:spcBef>
                <a:spcPts val="2100"/>
              </a:spcBef>
              <a:spcAft>
                <a:spcPts val="0"/>
              </a:spcAft>
              <a:buNone/>
            </a:pPr>
            <a:r>
              <a:t/>
            </a:r>
            <a:endParaRPr b="1" sz="1100">
              <a:solidFill>
                <a:srgbClr val="2E5E73"/>
              </a:solidFill>
              <a:latin typeface="Roboto"/>
              <a:ea typeface="Roboto"/>
              <a:cs typeface="Roboto"/>
              <a:sym typeface="Roboto"/>
            </a:endParaRPr>
          </a:p>
          <a:p>
            <a:pPr indent="0" lvl="0" marL="0" rtl="0" algn="l">
              <a:spcBef>
                <a:spcPts val="2100"/>
              </a:spcBef>
              <a:spcAft>
                <a:spcPts val="2100"/>
              </a:spcAft>
              <a:buNone/>
            </a:pPr>
            <a:r>
              <a:t/>
            </a:r>
            <a:endParaRPr b="1" sz="1100">
              <a:solidFill>
                <a:srgbClr val="2E5E73"/>
              </a:solidFill>
              <a:latin typeface="Roboto"/>
              <a:ea typeface="Roboto"/>
              <a:cs typeface="Roboto"/>
              <a:sym typeface="Roboto"/>
            </a:endParaRPr>
          </a:p>
        </p:txBody>
      </p:sp>
      <p:sp>
        <p:nvSpPr>
          <p:cNvPr id="840" name="Google Shape;840;p72"/>
          <p:cNvSpPr txBox="1"/>
          <p:nvPr/>
        </p:nvSpPr>
        <p:spPr>
          <a:xfrm>
            <a:off x="0" y="2770733"/>
            <a:ext cx="3706500" cy="849900"/>
          </a:xfrm>
          <a:prstGeom prst="rect">
            <a:avLst/>
          </a:prstGeom>
          <a:noFill/>
          <a:ln>
            <a:noFill/>
          </a:ln>
        </p:spPr>
        <p:txBody>
          <a:bodyPr anchorCtr="0" anchor="t" bIns="0" lIns="609600" spcFirstLastPara="1" rIns="121900" wrap="square" tIns="121900">
            <a:noAutofit/>
          </a:bodyPr>
          <a:lstStyle/>
          <a:p>
            <a:pPr indent="0" lvl="0" marL="0" rtl="0" algn="l">
              <a:spcBef>
                <a:spcPts val="0"/>
              </a:spcBef>
              <a:spcAft>
                <a:spcPts val="2100"/>
              </a:spcAft>
              <a:buNone/>
            </a:pPr>
            <a:r>
              <a:rPr b="1" lang="en-US" sz="1300">
                <a:solidFill>
                  <a:srgbClr val="2E5E73"/>
                </a:solidFill>
                <a:latin typeface="Roboto"/>
                <a:ea typeface="Roboto"/>
                <a:cs typeface="Roboto"/>
                <a:sym typeface="Roboto"/>
              </a:rPr>
              <a:t>Step 1 Goes Here: </a:t>
            </a:r>
            <a:br>
              <a:rPr b="1" lang="en-US" sz="1300">
                <a:solidFill>
                  <a:srgbClr val="2E5E73"/>
                </a:solidFill>
                <a:latin typeface="Roboto"/>
                <a:ea typeface="Roboto"/>
                <a:cs typeface="Roboto"/>
                <a:sym typeface="Roboto"/>
              </a:rPr>
            </a:br>
            <a:r>
              <a:rPr lang="en-US" sz="1300">
                <a:solidFill>
                  <a:srgbClr val="2E5E73"/>
                </a:solidFill>
                <a:latin typeface="Roboto"/>
                <a:ea typeface="Roboto"/>
                <a:cs typeface="Roboto"/>
                <a:sym typeface="Roboto"/>
              </a:rPr>
              <a:t>Gray out the steps that you are not explaining. Make the text gray color a9b7c0ff. Completed steps are black. </a:t>
            </a:r>
            <a:endParaRPr sz="1300">
              <a:solidFill>
                <a:srgbClr val="2E5E73"/>
              </a:solidFill>
              <a:latin typeface="Roboto"/>
              <a:ea typeface="Roboto"/>
              <a:cs typeface="Roboto"/>
              <a:sym typeface="Roboto"/>
            </a:endParaRPr>
          </a:p>
        </p:txBody>
      </p:sp>
      <p:sp>
        <p:nvSpPr>
          <p:cNvPr id="841" name="Google Shape;841;p72"/>
          <p:cNvSpPr txBox="1"/>
          <p:nvPr/>
        </p:nvSpPr>
        <p:spPr>
          <a:xfrm>
            <a:off x="0" y="4594133"/>
            <a:ext cx="3746100" cy="849900"/>
          </a:xfrm>
          <a:prstGeom prst="rect">
            <a:avLst/>
          </a:prstGeom>
          <a:noFill/>
          <a:ln>
            <a:noFill/>
          </a:ln>
        </p:spPr>
        <p:txBody>
          <a:bodyPr anchorCtr="0" anchor="t" bIns="0" lIns="609600" spcFirstLastPara="1" rIns="121900" wrap="square" tIns="121900">
            <a:noAutofit/>
          </a:bodyPr>
          <a:lstStyle/>
          <a:p>
            <a:pPr indent="0" lvl="0" marL="0" rtl="0" algn="l">
              <a:spcBef>
                <a:spcPts val="0"/>
              </a:spcBef>
              <a:spcAft>
                <a:spcPts val="0"/>
              </a:spcAft>
              <a:buNone/>
            </a:pPr>
            <a:r>
              <a:rPr b="1" lang="en-US" sz="1300">
                <a:solidFill>
                  <a:srgbClr val="2E5E73"/>
                </a:solidFill>
                <a:latin typeface="Roboto"/>
                <a:ea typeface="Roboto"/>
                <a:cs typeface="Roboto"/>
                <a:sym typeface="Roboto"/>
              </a:rPr>
              <a:t>Step 2 Goes Here: </a:t>
            </a:r>
            <a:br>
              <a:rPr b="1" lang="en-US" sz="1300">
                <a:solidFill>
                  <a:srgbClr val="2E5E73"/>
                </a:solidFill>
                <a:latin typeface="Roboto"/>
                <a:ea typeface="Roboto"/>
                <a:cs typeface="Roboto"/>
                <a:sym typeface="Roboto"/>
              </a:rPr>
            </a:br>
            <a:r>
              <a:rPr lang="en-US" sz="1300">
                <a:solidFill>
                  <a:srgbClr val="2E5E73"/>
                </a:solidFill>
                <a:latin typeface="Roboto"/>
                <a:ea typeface="Roboto"/>
                <a:cs typeface="Roboto"/>
                <a:sym typeface="Roboto"/>
              </a:rPr>
              <a:t>Gray out the steps that you are not explaining. Make the text gray color a9b7c0ff. Completed steps are black. </a:t>
            </a:r>
            <a:endParaRPr sz="1300">
              <a:solidFill>
                <a:srgbClr val="2E5E73"/>
              </a:solidFill>
              <a:latin typeface="Roboto"/>
              <a:ea typeface="Roboto"/>
              <a:cs typeface="Roboto"/>
              <a:sym typeface="Roboto"/>
            </a:endParaRPr>
          </a:p>
          <a:p>
            <a:pPr indent="0" lvl="0" marL="0" rtl="0" algn="l">
              <a:spcBef>
                <a:spcPts val="2100"/>
              </a:spcBef>
              <a:spcAft>
                <a:spcPts val="2100"/>
              </a:spcAft>
              <a:buNone/>
            </a:pPr>
            <a:r>
              <a:t/>
            </a:r>
            <a:endParaRPr b="1" sz="1100">
              <a:solidFill>
                <a:srgbClr val="2E5E73"/>
              </a:solidFill>
              <a:latin typeface="Roboto"/>
              <a:ea typeface="Roboto"/>
              <a:cs typeface="Roboto"/>
              <a:sym typeface="Roboto"/>
            </a:endParaRPr>
          </a:p>
        </p:txBody>
      </p:sp>
      <p:sp>
        <p:nvSpPr>
          <p:cNvPr id="842" name="Google Shape;842;p72"/>
          <p:cNvSpPr txBox="1"/>
          <p:nvPr/>
        </p:nvSpPr>
        <p:spPr>
          <a:xfrm>
            <a:off x="7620000" y="5305333"/>
            <a:ext cx="3632700" cy="849900"/>
          </a:xfrm>
          <a:prstGeom prst="rect">
            <a:avLst/>
          </a:prstGeom>
          <a:noFill/>
          <a:ln>
            <a:noFill/>
          </a:ln>
        </p:spPr>
        <p:txBody>
          <a:bodyPr anchorCtr="0" anchor="t" bIns="0" lIns="609600" spcFirstLastPara="1" rIns="121900" wrap="square" tIns="121900">
            <a:noAutofit/>
          </a:bodyPr>
          <a:lstStyle/>
          <a:p>
            <a:pPr indent="0" lvl="0" marL="0" rtl="0" algn="l">
              <a:spcBef>
                <a:spcPts val="0"/>
              </a:spcBef>
              <a:spcAft>
                <a:spcPts val="0"/>
              </a:spcAft>
              <a:buNone/>
            </a:pPr>
            <a:r>
              <a:rPr b="1" lang="en-US" sz="1300">
                <a:solidFill>
                  <a:srgbClr val="2E5E73"/>
                </a:solidFill>
                <a:latin typeface="Roboto"/>
                <a:ea typeface="Roboto"/>
                <a:cs typeface="Roboto"/>
                <a:sym typeface="Roboto"/>
              </a:rPr>
              <a:t>Step 3 Goes Here: </a:t>
            </a:r>
            <a:br>
              <a:rPr b="1" lang="en-US" sz="1300">
                <a:solidFill>
                  <a:srgbClr val="2E5E73"/>
                </a:solidFill>
                <a:latin typeface="Roboto"/>
                <a:ea typeface="Roboto"/>
                <a:cs typeface="Roboto"/>
                <a:sym typeface="Roboto"/>
              </a:rPr>
            </a:br>
            <a:r>
              <a:rPr lang="en-US" sz="1300">
                <a:solidFill>
                  <a:srgbClr val="2E5E73"/>
                </a:solidFill>
                <a:latin typeface="Roboto"/>
                <a:ea typeface="Roboto"/>
                <a:cs typeface="Roboto"/>
                <a:sym typeface="Roboto"/>
              </a:rPr>
              <a:t>Gray out the steps that you are not explaining. Make the text gray color a9b7c0ff. Completed steps are black. </a:t>
            </a:r>
            <a:endParaRPr sz="1300">
              <a:solidFill>
                <a:srgbClr val="2E5E73"/>
              </a:solidFill>
              <a:latin typeface="Roboto"/>
              <a:ea typeface="Roboto"/>
              <a:cs typeface="Roboto"/>
              <a:sym typeface="Roboto"/>
            </a:endParaRPr>
          </a:p>
          <a:p>
            <a:pPr indent="0" lvl="0" marL="0" rtl="0" algn="l">
              <a:spcBef>
                <a:spcPts val="2100"/>
              </a:spcBef>
              <a:spcAft>
                <a:spcPts val="0"/>
              </a:spcAft>
              <a:buNone/>
            </a:pPr>
            <a:r>
              <a:t/>
            </a:r>
            <a:endParaRPr b="1" sz="1100">
              <a:solidFill>
                <a:srgbClr val="2E5E73"/>
              </a:solidFill>
              <a:latin typeface="Roboto"/>
              <a:ea typeface="Roboto"/>
              <a:cs typeface="Roboto"/>
              <a:sym typeface="Roboto"/>
            </a:endParaRPr>
          </a:p>
          <a:p>
            <a:pPr indent="0" lvl="0" marL="0" rtl="0" algn="l">
              <a:spcBef>
                <a:spcPts val="2100"/>
              </a:spcBef>
              <a:spcAft>
                <a:spcPts val="2100"/>
              </a:spcAft>
              <a:buNone/>
            </a:pPr>
            <a:r>
              <a:t/>
            </a:r>
            <a:endParaRPr b="1" sz="1100">
              <a:solidFill>
                <a:srgbClr val="2E5E73"/>
              </a:solidFill>
              <a:latin typeface="Roboto"/>
              <a:ea typeface="Roboto"/>
              <a:cs typeface="Roboto"/>
              <a:sym typeface="Roboto"/>
            </a:endParaRPr>
          </a:p>
        </p:txBody>
      </p:sp>
      <p:sp>
        <p:nvSpPr>
          <p:cNvPr id="843" name="Google Shape;843;p72"/>
          <p:cNvSpPr txBox="1"/>
          <p:nvPr/>
        </p:nvSpPr>
        <p:spPr>
          <a:xfrm>
            <a:off x="4352733" y="3052013"/>
            <a:ext cx="677100" cy="354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chemeClr val="dk2"/>
                </a:solidFill>
                <a:latin typeface="Roboto"/>
                <a:ea typeface="Roboto"/>
                <a:cs typeface="Roboto"/>
                <a:sym typeface="Roboto"/>
              </a:rPr>
              <a:t>01</a:t>
            </a:r>
            <a:endParaRPr b="1" sz="2100">
              <a:solidFill>
                <a:schemeClr val="dk2"/>
              </a:solidFill>
              <a:latin typeface="Roboto"/>
              <a:ea typeface="Roboto"/>
              <a:cs typeface="Roboto"/>
              <a:sym typeface="Roboto"/>
            </a:endParaRPr>
          </a:p>
        </p:txBody>
      </p:sp>
      <p:sp>
        <p:nvSpPr>
          <p:cNvPr id="844" name="Google Shape;844;p72"/>
          <p:cNvSpPr txBox="1"/>
          <p:nvPr/>
        </p:nvSpPr>
        <p:spPr>
          <a:xfrm>
            <a:off x="4900864" y="4688001"/>
            <a:ext cx="677100" cy="354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02</a:t>
            </a:r>
            <a:endParaRPr b="1" sz="2100">
              <a:solidFill>
                <a:srgbClr val="FFFFFF"/>
              </a:solidFill>
              <a:latin typeface="Roboto"/>
              <a:ea typeface="Roboto"/>
              <a:cs typeface="Roboto"/>
              <a:sym typeface="Roboto"/>
            </a:endParaRPr>
          </a:p>
        </p:txBody>
      </p:sp>
      <p:sp>
        <p:nvSpPr>
          <p:cNvPr id="845" name="Google Shape;845;p72"/>
          <p:cNvSpPr txBox="1"/>
          <p:nvPr/>
        </p:nvSpPr>
        <p:spPr>
          <a:xfrm>
            <a:off x="6594205" y="4688001"/>
            <a:ext cx="677100" cy="354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03</a:t>
            </a:r>
            <a:endParaRPr b="1" sz="2100">
              <a:solidFill>
                <a:srgbClr val="FFFFFF"/>
              </a:solidFill>
              <a:latin typeface="Roboto"/>
              <a:ea typeface="Roboto"/>
              <a:cs typeface="Roboto"/>
              <a:sym typeface="Roboto"/>
            </a:endParaRPr>
          </a:p>
        </p:txBody>
      </p:sp>
      <p:sp>
        <p:nvSpPr>
          <p:cNvPr id="846" name="Google Shape;846;p72"/>
          <p:cNvSpPr txBox="1"/>
          <p:nvPr/>
        </p:nvSpPr>
        <p:spPr>
          <a:xfrm>
            <a:off x="7140090" y="3052013"/>
            <a:ext cx="677100" cy="354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rgbClr val="FFFFFF"/>
                </a:solidFill>
                <a:latin typeface="Roboto"/>
                <a:ea typeface="Roboto"/>
                <a:cs typeface="Roboto"/>
                <a:sym typeface="Roboto"/>
              </a:rPr>
              <a:t>04</a:t>
            </a:r>
            <a:endParaRPr b="1" sz="2100">
              <a:solidFill>
                <a:srgbClr val="FFFFFF"/>
              </a:solidFill>
              <a:latin typeface="Roboto"/>
              <a:ea typeface="Roboto"/>
              <a:cs typeface="Roboto"/>
              <a:sym typeface="Roboto"/>
            </a:endParaRPr>
          </a:p>
        </p:txBody>
      </p:sp>
      <p:sp>
        <p:nvSpPr>
          <p:cNvPr id="847" name="Google Shape;847;p72"/>
          <p:cNvSpPr txBox="1"/>
          <p:nvPr/>
        </p:nvSpPr>
        <p:spPr>
          <a:xfrm>
            <a:off x="5776308" y="2058315"/>
            <a:ext cx="677100" cy="354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100">
                <a:solidFill>
                  <a:schemeClr val="dk2"/>
                </a:solidFill>
                <a:latin typeface="Roboto"/>
                <a:ea typeface="Roboto"/>
                <a:cs typeface="Roboto"/>
                <a:sym typeface="Roboto"/>
              </a:rPr>
              <a:t>05</a:t>
            </a:r>
            <a:endParaRPr b="1" sz="2100">
              <a:solidFill>
                <a:schemeClr val="dk2"/>
              </a:solidFill>
              <a:latin typeface="Roboto"/>
              <a:ea typeface="Roboto"/>
              <a:cs typeface="Roboto"/>
              <a:sym typeface="Roboto"/>
            </a:endParaRPr>
          </a:p>
        </p:txBody>
      </p:sp>
      <p:sp>
        <p:nvSpPr>
          <p:cNvPr id="848" name="Google Shape;848;p72"/>
          <p:cNvSpPr txBox="1"/>
          <p:nvPr/>
        </p:nvSpPr>
        <p:spPr>
          <a:xfrm>
            <a:off x="7620000" y="3679733"/>
            <a:ext cx="3632700" cy="849900"/>
          </a:xfrm>
          <a:prstGeom prst="rect">
            <a:avLst/>
          </a:prstGeom>
          <a:noFill/>
          <a:ln>
            <a:noFill/>
          </a:ln>
        </p:spPr>
        <p:txBody>
          <a:bodyPr anchorCtr="0" anchor="t" bIns="0" lIns="609600" spcFirstLastPara="1" rIns="121900" wrap="square" tIns="121900">
            <a:noAutofit/>
          </a:bodyPr>
          <a:lstStyle/>
          <a:p>
            <a:pPr indent="0" lvl="0" marL="0" rtl="0" algn="l">
              <a:spcBef>
                <a:spcPts val="0"/>
              </a:spcBef>
              <a:spcAft>
                <a:spcPts val="0"/>
              </a:spcAft>
              <a:buNone/>
            </a:pPr>
            <a:r>
              <a:rPr b="1" lang="en-US" sz="1300">
                <a:solidFill>
                  <a:srgbClr val="2E5E73"/>
                </a:solidFill>
                <a:latin typeface="Roboto"/>
                <a:ea typeface="Roboto"/>
                <a:cs typeface="Roboto"/>
                <a:sym typeface="Roboto"/>
              </a:rPr>
              <a:t>Step 4 Goes Here: </a:t>
            </a:r>
            <a:br>
              <a:rPr b="1" lang="en-US" sz="1300">
                <a:solidFill>
                  <a:srgbClr val="2E5E73"/>
                </a:solidFill>
                <a:latin typeface="Roboto"/>
                <a:ea typeface="Roboto"/>
                <a:cs typeface="Roboto"/>
                <a:sym typeface="Roboto"/>
              </a:rPr>
            </a:br>
            <a:r>
              <a:rPr lang="en-US" sz="1300">
                <a:solidFill>
                  <a:srgbClr val="2E5E73"/>
                </a:solidFill>
                <a:latin typeface="Roboto"/>
                <a:ea typeface="Roboto"/>
                <a:cs typeface="Roboto"/>
                <a:sym typeface="Roboto"/>
              </a:rPr>
              <a:t>Gray out the steps that you are not explaining. Make the text gray color a9b7c0ff. Completed steps are black. </a:t>
            </a:r>
            <a:endParaRPr sz="1300">
              <a:solidFill>
                <a:srgbClr val="2E5E73"/>
              </a:solidFill>
              <a:latin typeface="Roboto"/>
              <a:ea typeface="Roboto"/>
              <a:cs typeface="Roboto"/>
              <a:sym typeface="Roboto"/>
            </a:endParaRPr>
          </a:p>
          <a:p>
            <a:pPr indent="0" lvl="0" marL="0" rtl="0" algn="l">
              <a:spcBef>
                <a:spcPts val="2100"/>
              </a:spcBef>
              <a:spcAft>
                <a:spcPts val="0"/>
              </a:spcAft>
              <a:buNone/>
            </a:pPr>
            <a:r>
              <a:t/>
            </a:r>
            <a:endParaRPr b="1" sz="1100">
              <a:solidFill>
                <a:srgbClr val="2E5E73"/>
              </a:solidFill>
              <a:latin typeface="Roboto"/>
              <a:ea typeface="Roboto"/>
              <a:cs typeface="Roboto"/>
              <a:sym typeface="Roboto"/>
            </a:endParaRPr>
          </a:p>
          <a:p>
            <a:pPr indent="0" lvl="0" marL="0" rtl="0" algn="l">
              <a:spcBef>
                <a:spcPts val="2100"/>
              </a:spcBef>
              <a:spcAft>
                <a:spcPts val="2100"/>
              </a:spcAft>
              <a:buNone/>
            </a:pPr>
            <a:r>
              <a:t/>
            </a:r>
            <a:endParaRPr b="1" sz="1100">
              <a:solidFill>
                <a:srgbClr val="2E5E73"/>
              </a:solidFill>
              <a:latin typeface="Roboto"/>
              <a:ea typeface="Roboto"/>
              <a:cs typeface="Roboto"/>
              <a:sym typeface="Roboto"/>
            </a:endParaRPr>
          </a:p>
        </p:txBody>
      </p:sp>
      <p:sp>
        <p:nvSpPr>
          <p:cNvPr id="849" name="Google Shape;849;p72"/>
          <p:cNvSpPr txBox="1"/>
          <p:nvPr>
            <p:ph type="title"/>
          </p:nvPr>
        </p:nvSpPr>
        <p:spPr>
          <a:xfrm>
            <a:off x="67" y="169867"/>
            <a:ext cx="121920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50" name="Google Shape;850;p72"/>
          <p:cNvSpPr txBox="1"/>
          <p:nvPr>
            <p:ph idx="2" type="title"/>
          </p:nvPr>
        </p:nvSpPr>
        <p:spPr>
          <a:xfrm>
            <a:off x="-8000" y="687033"/>
            <a:ext cx="122568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9">
  <p:cSld name="CUSTOM_18">
    <p:spTree>
      <p:nvGrpSpPr>
        <p:cNvPr id="851" name="Shape 851"/>
        <p:cNvGrpSpPr/>
        <p:nvPr/>
      </p:nvGrpSpPr>
      <p:grpSpPr>
        <a:xfrm>
          <a:off x="0" y="0"/>
          <a:ext cx="0" cy="0"/>
          <a:chOff x="0" y="0"/>
          <a:chExt cx="0" cy="0"/>
        </a:xfrm>
      </p:grpSpPr>
      <p:sp>
        <p:nvSpPr>
          <p:cNvPr id="852" name="Google Shape;852;p73"/>
          <p:cNvSpPr/>
          <p:nvPr/>
        </p:nvSpPr>
        <p:spPr>
          <a:xfrm>
            <a:off x="6021139" y="1583567"/>
            <a:ext cx="4845300" cy="2043300"/>
          </a:xfrm>
          <a:prstGeom prst="round2DiagRect">
            <a:avLst>
              <a:gd fmla="val 0" name="adj1"/>
              <a:gd fmla="val 1339" name="adj2"/>
            </a:avLst>
          </a:prstGeom>
          <a:solidFill>
            <a:srgbClr val="F2F2F2"/>
          </a:solidFill>
          <a:ln>
            <a:noFill/>
          </a:ln>
        </p:spPr>
        <p:txBody>
          <a:bodyPr anchorCtr="0" anchor="t" bIns="487675" lIns="97525" spcFirstLastPara="1" rIns="97525" wrap="square" tIns="243825">
            <a:noAutofit/>
          </a:bodyPr>
          <a:lstStyle/>
          <a:p>
            <a:pPr indent="0" lvl="0" marL="0" rtl="0" algn="l">
              <a:spcBef>
                <a:spcPts val="0"/>
              </a:spcBef>
              <a:spcAft>
                <a:spcPts val="0"/>
              </a:spcAft>
              <a:buClr>
                <a:srgbClr val="000000"/>
              </a:buClr>
              <a:buSzPts val="1500"/>
              <a:buFont typeface="Arial"/>
              <a:buNone/>
            </a:pPr>
            <a:r>
              <a:rPr lang="en-US" sz="1500">
                <a:solidFill>
                  <a:srgbClr val="9E9E9E"/>
                </a:solidFill>
                <a:latin typeface="Roboto"/>
                <a:ea typeface="Roboto"/>
                <a:cs typeface="Roboto"/>
                <a:sym typeface="Roboto"/>
              </a:rPr>
              <a:t>This slide has 4 parts. Explain the </a:t>
            </a:r>
            <a:r>
              <a:rPr b="1" lang="en-US" sz="1500">
                <a:solidFill>
                  <a:srgbClr val="9E9E9E"/>
                </a:solidFill>
                <a:latin typeface="Roboto"/>
                <a:ea typeface="Roboto"/>
                <a:cs typeface="Roboto"/>
                <a:sym typeface="Roboto"/>
              </a:rPr>
              <a:t>second</a:t>
            </a:r>
            <a:r>
              <a:rPr lang="en-US" sz="1500">
                <a:solidFill>
                  <a:srgbClr val="9E9E9E"/>
                </a:solidFill>
                <a:latin typeface="Roboto"/>
                <a:ea typeface="Roboto"/>
                <a:cs typeface="Roboto"/>
                <a:sym typeface="Roboto"/>
              </a:rPr>
              <a:t> part here. The parts that have not yet been explained are grayed out. You can change the point size of this text depending on how much space you need.  </a:t>
            </a:r>
            <a:endParaRPr sz="1500">
              <a:solidFill>
                <a:srgbClr val="9E9E9E"/>
              </a:solidFill>
              <a:latin typeface="Roboto"/>
              <a:ea typeface="Roboto"/>
              <a:cs typeface="Roboto"/>
              <a:sym typeface="Roboto"/>
            </a:endParaRPr>
          </a:p>
          <a:p>
            <a:pPr indent="0" lvl="0" marL="0" rtl="0" algn="l">
              <a:spcBef>
                <a:spcPts val="0"/>
              </a:spcBef>
              <a:spcAft>
                <a:spcPts val="0"/>
              </a:spcAft>
              <a:buClr>
                <a:srgbClr val="000000"/>
              </a:buClr>
              <a:buSzPts val="1500"/>
              <a:buFont typeface="Arial"/>
              <a:buNone/>
            </a:pPr>
            <a:r>
              <a:t/>
            </a:r>
            <a:endParaRPr sz="1300">
              <a:solidFill>
                <a:srgbClr val="A9B7C0"/>
              </a:solidFill>
            </a:endParaRPr>
          </a:p>
        </p:txBody>
      </p:sp>
      <p:sp>
        <p:nvSpPr>
          <p:cNvPr id="853" name="Google Shape;853;p73"/>
          <p:cNvSpPr/>
          <p:nvPr/>
        </p:nvSpPr>
        <p:spPr>
          <a:xfrm>
            <a:off x="1098033" y="3708766"/>
            <a:ext cx="4845300" cy="2043300"/>
          </a:xfrm>
          <a:prstGeom prst="round2DiagRect">
            <a:avLst>
              <a:gd fmla="val 0" name="adj1"/>
              <a:gd fmla="val 0" name="adj2"/>
            </a:avLst>
          </a:prstGeom>
          <a:solidFill>
            <a:srgbClr val="F2F2F2"/>
          </a:solidFill>
          <a:ln>
            <a:noFill/>
          </a:ln>
        </p:spPr>
        <p:txBody>
          <a:bodyPr anchorCtr="0" anchor="b" bIns="243825" lIns="97525" spcFirstLastPara="1" rIns="97525" wrap="square" tIns="487675">
            <a:noAutofit/>
          </a:bodyPr>
          <a:lstStyle/>
          <a:p>
            <a:pPr indent="0" lvl="0" marL="0" rtl="0" algn="l">
              <a:spcBef>
                <a:spcPts val="0"/>
              </a:spcBef>
              <a:spcAft>
                <a:spcPts val="0"/>
              </a:spcAft>
              <a:buClr>
                <a:srgbClr val="000000"/>
              </a:buClr>
              <a:buSzPts val="1500"/>
              <a:buFont typeface="Arial"/>
              <a:buNone/>
            </a:pPr>
            <a:r>
              <a:rPr lang="en-US" sz="1500">
                <a:solidFill>
                  <a:srgbClr val="9E9E9E"/>
                </a:solidFill>
                <a:latin typeface="Roboto"/>
                <a:ea typeface="Roboto"/>
                <a:cs typeface="Roboto"/>
                <a:sym typeface="Roboto"/>
              </a:rPr>
              <a:t>This slide has 4 parts. Explain the </a:t>
            </a:r>
            <a:r>
              <a:rPr b="1" lang="en-US" sz="1500">
                <a:solidFill>
                  <a:srgbClr val="9E9E9E"/>
                </a:solidFill>
                <a:latin typeface="Roboto"/>
                <a:ea typeface="Roboto"/>
                <a:cs typeface="Roboto"/>
                <a:sym typeface="Roboto"/>
              </a:rPr>
              <a:t>fourth</a:t>
            </a:r>
            <a:r>
              <a:rPr lang="en-US" sz="1500">
                <a:solidFill>
                  <a:srgbClr val="9E9E9E"/>
                </a:solidFill>
                <a:latin typeface="Roboto"/>
                <a:ea typeface="Roboto"/>
                <a:cs typeface="Roboto"/>
                <a:sym typeface="Roboto"/>
              </a:rPr>
              <a:t> part here. The parts that have not yet been explained are grayed out. You can change the point size of this text depending on how much space you need.</a:t>
            </a:r>
            <a:r>
              <a:rPr lang="en-US" sz="1500">
                <a:solidFill>
                  <a:srgbClr val="9E9E9E"/>
                </a:solidFill>
              </a:rPr>
              <a:t> </a:t>
            </a:r>
            <a:endParaRPr sz="1300">
              <a:solidFill>
                <a:srgbClr val="9E9E9E"/>
              </a:solidFill>
            </a:endParaRPr>
          </a:p>
        </p:txBody>
      </p:sp>
      <p:sp>
        <p:nvSpPr>
          <p:cNvPr id="854" name="Google Shape;854;p73"/>
          <p:cNvSpPr/>
          <p:nvPr/>
        </p:nvSpPr>
        <p:spPr>
          <a:xfrm flipH="1">
            <a:off x="6020833" y="3708767"/>
            <a:ext cx="4845300" cy="2043300"/>
          </a:xfrm>
          <a:prstGeom prst="round2DiagRect">
            <a:avLst>
              <a:gd fmla="val 0" name="adj1"/>
              <a:gd fmla="val 0" name="adj2"/>
            </a:avLst>
          </a:prstGeom>
          <a:solidFill>
            <a:srgbClr val="F2F2F2"/>
          </a:solidFill>
          <a:ln>
            <a:noFill/>
          </a:ln>
        </p:spPr>
        <p:txBody>
          <a:bodyPr anchorCtr="0" anchor="b" bIns="243825" lIns="97525" spcFirstLastPara="1" rIns="97525" wrap="square" tIns="487675">
            <a:noAutofit/>
          </a:bodyPr>
          <a:lstStyle/>
          <a:p>
            <a:pPr indent="0" lvl="0" marL="0" rtl="0" algn="l">
              <a:spcBef>
                <a:spcPts val="0"/>
              </a:spcBef>
              <a:spcAft>
                <a:spcPts val="0"/>
              </a:spcAft>
              <a:buClr>
                <a:srgbClr val="000000"/>
              </a:buClr>
              <a:buSzPts val="1500"/>
              <a:buFont typeface="Arial"/>
              <a:buNone/>
            </a:pPr>
            <a:r>
              <a:rPr lang="en-US" sz="1500">
                <a:solidFill>
                  <a:srgbClr val="9E9E9E"/>
                </a:solidFill>
                <a:latin typeface="Roboto"/>
                <a:ea typeface="Roboto"/>
                <a:cs typeface="Roboto"/>
                <a:sym typeface="Roboto"/>
              </a:rPr>
              <a:t>This slide has 4 parts. Explain the </a:t>
            </a:r>
            <a:r>
              <a:rPr b="1" lang="en-US" sz="1500">
                <a:solidFill>
                  <a:srgbClr val="9E9E9E"/>
                </a:solidFill>
                <a:latin typeface="Roboto"/>
                <a:ea typeface="Roboto"/>
                <a:cs typeface="Roboto"/>
                <a:sym typeface="Roboto"/>
              </a:rPr>
              <a:t>third</a:t>
            </a:r>
            <a:r>
              <a:rPr lang="en-US" sz="1500">
                <a:solidFill>
                  <a:srgbClr val="9E9E9E"/>
                </a:solidFill>
                <a:latin typeface="Roboto"/>
                <a:ea typeface="Roboto"/>
                <a:cs typeface="Roboto"/>
                <a:sym typeface="Roboto"/>
              </a:rPr>
              <a:t> part here. The parts that have not yet been explained are grayed out. You can change the point size of this text depending on how much space you need. </a:t>
            </a:r>
            <a:endParaRPr sz="1300">
              <a:solidFill>
                <a:srgbClr val="9E9E9E"/>
              </a:solidFill>
              <a:latin typeface="Roboto"/>
              <a:ea typeface="Roboto"/>
              <a:cs typeface="Roboto"/>
              <a:sym typeface="Roboto"/>
            </a:endParaRPr>
          </a:p>
        </p:txBody>
      </p:sp>
      <p:sp>
        <p:nvSpPr>
          <p:cNvPr id="855" name="Google Shape;855;p73"/>
          <p:cNvSpPr/>
          <p:nvPr/>
        </p:nvSpPr>
        <p:spPr>
          <a:xfrm flipH="1">
            <a:off x="1101061" y="1583567"/>
            <a:ext cx="4839300" cy="2043300"/>
          </a:xfrm>
          <a:prstGeom prst="round2DiagRect">
            <a:avLst>
              <a:gd fmla="val 0" name="adj1"/>
              <a:gd fmla="val 0" name="adj2"/>
            </a:avLst>
          </a:prstGeom>
          <a:solidFill>
            <a:srgbClr val="AADCF2"/>
          </a:solidFill>
          <a:ln>
            <a:noFill/>
          </a:ln>
        </p:spPr>
        <p:txBody>
          <a:bodyPr anchorCtr="0" anchor="t" bIns="487675" lIns="97525" spcFirstLastPara="1" rIns="97525" wrap="square" tIns="243825">
            <a:noAutofit/>
          </a:bodyPr>
          <a:lstStyle/>
          <a:p>
            <a:pPr indent="0" lvl="0" marL="0" rtl="0" algn="l">
              <a:spcBef>
                <a:spcPts val="0"/>
              </a:spcBef>
              <a:spcAft>
                <a:spcPts val="0"/>
              </a:spcAft>
              <a:buClr>
                <a:srgbClr val="000000"/>
              </a:buClr>
              <a:buSzPts val="1500"/>
              <a:buFont typeface="Arial"/>
              <a:buNone/>
            </a:pPr>
            <a:r>
              <a:rPr lang="en-US" sz="1500">
                <a:solidFill>
                  <a:schemeClr val="dk2"/>
                </a:solidFill>
                <a:latin typeface="Roboto"/>
                <a:ea typeface="Roboto"/>
                <a:cs typeface="Roboto"/>
                <a:sym typeface="Roboto"/>
              </a:rPr>
              <a:t>This slide has 4 parts. Explain the </a:t>
            </a:r>
            <a:r>
              <a:rPr b="1" lang="en-US" sz="1500">
                <a:solidFill>
                  <a:schemeClr val="dk2"/>
                </a:solidFill>
                <a:latin typeface="Roboto"/>
                <a:ea typeface="Roboto"/>
                <a:cs typeface="Roboto"/>
                <a:sym typeface="Roboto"/>
              </a:rPr>
              <a:t>first</a:t>
            </a:r>
            <a:r>
              <a:rPr lang="en-US" sz="1500">
                <a:solidFill>
                  <a:schemeClr val="dk2"/>
                </a:solidFill>
                <a:latin typeface="Roboto"/>
                <a:ea typeface="Roboto"/>
                <a:cs typeface="Roboto"/>
                <a:sym typeface="Roboto"/>
              </a:rPr>
              <a:t> part here. The parts that have not yet been explained are grayed out. You can change the point size of this text depending on how much space you need. </a:t>
            </a:r>
            <a:endParaRPr sz="1300">
              <a:solidFill>
                <a:schemeClr val="dk2"/>
              </a:solidFill>
              <a:latin typeface="Roboto"/>
              <a:ea typeface="Roboto"/>
              <a:cs typeface="Roboto"/>
              <a:sym typeface="Roboto"/>
            </a:endParaRPr>
          </a:p>
        </p:txBody>
      </p:sp>
      <p:sp>
        <p:nvSpPr>
          <p:cNvPr id="856" name="Google Shape;856;p73"/>
          <p:cNvSpPr/>
          <p:nvPr/>
        </p:nvSpPr>
        <p:spPr>
          <a:xfrm>
            <a:off x="5143500" y="2997167"/>
            <a:ext cx="877500" cy="7116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3200">
                <a:solidFill>
                  <a:schemeClr val="dk2"/>
                </a:solidFill>
                <a:latin typeface="Roboto"/>
                <a:ea typeface="Roboto"/>
                <a:cs typeface="Roboto"/>
                <a:sym typeface="Roboto"/>
              </a:rPr>
              <a:t>01</a:t>
            </a:r>
            <a:endParaRPr b="1" sz="3200">
              <a:solidFill>
                <a:schemeClr val="dk2"/>
              </a:solidFill>
              <a:latin typeface="Roboto"/>
              <a:ea typeface="Roboto"/>
              <a:cs typeface="Roboto"/>
              <a:sym typeface="Roboto"/>
            </a:endParaRPr>
          </a:p>
        </p:txBody>
      </p:sp>
      <p:sp>
        <p:nvSpPr>
          <p:cNvPr id="857" name="Google Shape;857;p73"/>
          <p:cNvSpPr/>
          <p:nvPr/>
        </p:nvSpPr>
        <p:spPr>
          <a:xfrm>
            <a:off x="5943400" y="2997167"/>
            <a:ext cx="800100" cy="7116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3200">
                <a:solidFill>
                  <a:srgbClr val="FFFFFF"/>
                </a:solidFill>
                <a:latin typeface="Roboto"/>
                <a:ea typeface="Roboto"/>
                <a:cs typeface="Roboto"/>
                <a:sym typeface="Roboto"/>
              </a:rPr>
              <a:t>02</a:t>
            </a:r>
            <a:endParaRPr b="1" sz="3200">
              <a:solidFill>
                <a:srgbClr val="FFFFFF"/>
              </a:solidFill>
              <a:latin typeface="Roboto"/>
              <a:ea typeface="Roboto"/>
              <a:cs typeface="Roboto"/>
              <a:sym typeface="Roboto"/>
            </a:endParaRPr>
          </a:p>
        </p:txBody>
      </p:sp>
      <p:sp>
        <p:nvSpPr>
          <p:cNvPr id="858" name="Google Shape;858;p73"/>
          <p:cNvSpPr/>
          <p:nvPr/>
        </p:nvSpPr>
        <p:spPr>
          <a:xfrm>
            <a:off x="5143500" y="3606767"/>
            <a:ext cx="877500" cy="7116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3200">
                <a:solidFill>
                  <a:srgbClr val="FFFFFF"/>
                </a:solidFill>
                <a:latin typeface="Roboto"/>
                <a:ea typeface="Roboto"/>
                <a:cs typeface="Roboto"/>
                <a:sym typeface="Roboto"/>
              </a:rPr>
              <a:t>04</a:t>
            </a:r>
            <a:endParaRPr b="1" sz="3200">
              <a:solidFill>
                <a:srgbClr val="FFFFFF"/>
              </a:solidFill>
              <a:latin typeface="Roboto"/>
              <a:ea typeface="Roboto"/>
              <a:cs typeface="Roboto"/>
              <a:sym typeface="Roboto"/>
            </a:endParaRPr>
          </a:p>
        </p:txBody>
      </p:sp>
      <p:sp>
        <p:nvSpPr>
          <p:cNvPr id="859" name="Google Shape;859;p73"/>
          <p:cNvSpPr/>
          <p:nvPr/>
        </p:nvSpPr>
        <p:spPr>
          <a:xfrm>
            <a:off x="5943400" y="3606767"/>
            <a:ext cx="800100" cy="7116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3200">
                <a:solidFill>
                  <a:srgbClr val="FFFFFF"/>
                </a:solidFill>
                <a:latin typeface="Roboto"/>
                <a:ea typeface="Roboto"/>
                <a:cs typeface="Roboto"/>
                <a:sym typeface="Roboto"/>
              </a:rPr>
              <a:t>03</a:t>
            </a:r>
            <a:endParaRPr b="1" sz="3200">
              <a:solidFill>
                <a:srgbClr val="FFFFFF"/>
              </a:solidFill>
              <a:latin typeface="Roboto"/>
              <a:ea typeface="Roboto"/>
              <a:cs typeface="Roboto"/>
              <a:sym typeface="Roboto"/>
            </a:endParaRPr>
          </a:p>
        </p:txBody>
      </p:sp>
      <p:sp>
        <p:nvSpPr>
          <p:cNvPr id="860" name="Google Shape;860;p73"/>
          <p:cNvSpPr txBox="1"/>
          <p:nvPr>
            <p:ph type="title"/>
          </p:nvPr>
        </p:nvSpPr>
        <p:spPr>
          <a:xfrm>
            <a:off x="67" y="169867"/>
            <a:ext cx="121920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61" name="Google Shape;861;p73"/>
          <p:cNvSpPr txBox="1"/>
          <p:nvPr>
            <p:ph idx="2" type="title"/>
          </p:nvPr>
        </p:nvSpPr>
        <p:spPr>
          <a:xfrm>
            <a:off x="-8000" y="687033"/>
            <a:ext cx="122568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0">
  <p:cSld name="CUSTOM_19">
    <p:spTree>
      <p:nvGrpSpPr>
        <p:cNvPr id="862" name="Shape 862"/>
        <p:cNvGrpSpPr/>
        <p:nvPr/>
      </p:nvGrpSpPr>
      <p:grpSpPr>
        <a:xfrm>
          <a:off x="0" y="0"/>
          <a:ext cx="0" cy="0"/>
          <a:chOff x="0" y="0"/>
          <a:chExt cx="0" cy="0"/>
        </a:xfrm>
      </p:grpSpPr>
      <p:sp>
        <p:nvSpPr>
          <p:cNvPr id="863" name="Google Shape;863;p74"/>
          <p:cNvSpPr/>
          <p:nvPr/>
        </p:nvSpPr>
        <p:spPr>
          <a:xfrm>
            <a:off x="6021139" y="1583567"/>
            <a:ext cx="4845300" cy="2043300"/>
          </a:xfrm>
          <a:prstGeom prst="round2DiagRect">
            <a:avLst>
              <a:gd fmla="val 0" name="adj1"/>
              <a:gd fmla="val 1339" name="adj2"/>
            </a:avLst>
          </a:prstGeom>
          <a:solidFill>
            <a:srgbClr val="00C7CC"/>
          </a:solidFill>
          <a:ln>
            <a:noFill/>
          </a:ln>
        </p:spPr>
        <p:txBody>
          <a:bodyPr anchorCtr="0" anchor="t" bIns="487675" lIns="97525" spcFirstLastPara="1" rIns="97525" wrap="square" tIns="243825">
            <a:noAutofit/>
          </a:bodyPr>
          <a:lstStyle/>
          <a:p>
            <a:pPr indent="0" lvl="0" marL="0" rtl="0" algn="l">
              <a:spcBef>
                <a:spcPts val="0"/>
              </a:spcBef>
              <a:spcAft>
                <a:spcPts val="0"/>
              </a:spcAft>
              <a:buClr>
                <a:srgbClr val="000000"/>
              </a:buClr>
              <a:buSzPts val="1500"/>
              <a:buFont typeface="Arial"/>
              <a:buNone/>
            </a:pPr>
            <a:r>
              <a:rPr lang="en-US" sz="1500">
                <a:solidFill>
                  <a:schemeClr val="dk2"/>
                </a:solidFill>
                <a:latin typeface="Roboto"/>
                <a:ea typeface="Roboto"/>
                <a:cs typeface="Roboto"/>
                <a:sym typeface="Roboto"/>
              </a:rPr>
              <a:t>This slide has 4 parts. Explain the </a:t>
            </a:r>
            <a:r>
              <a:rPr b="1" lang="en-US" sz="1500">
                <a:solidFill>
                  <a:schemeClr val="dk2"/>
                </a:solidFill>
                <a:latin typeface="Roboto"/>
                <a:ea typeface="Roboto"/>
                <a:cs typeface="Roboto"/>
                <a:sym typeface="Roboto"/>
              </a:rPr>
              <a:t>second</a:t>
            </a:r>
            <a:r>
              <a:rPr lang="en-US" sz="1500">
                <a:solidFill>
                  <a:schemeClr val="dk2"/>
                </a:solidFill>
                <a:latin typeface="Roboto"/>
                <a:ea typeface="Roboto"/>
                <a:cs typeface="Roboto"/>
                <a:sym typeface="Roboto"/>
              </a:rPr>
              <a:t> part here. The parts that have not yet been explained are grayed out. You can change the point size of this text depending on how much space you need.  </a:t>
            </a:r>
            <a:endParaRPr sz="1500">
              <a:solidFill>
                <a:schemeClr val="dk2"/>
              </a:solidFill>
              <a:latin typeface="Roboto"/>
              <a:ea typeface="Roboto"/>
              <a:cs typeface="Roboto"/>
              <a:sym typeface="Roboto"/>
            </a:endParaRPr>
          </a:p>
          <a:p>
            <a:pPr indent="0" lvl="0" marL="0" rtl="0" algn="l">
              <a:spcBef>
                <a:spcPts val="0"/>
              </a:spcBef>
              <a:spcAft>
                <a:spcPts val="0"/>
              </a:spcAft>
              <a:buClr>
                <a:srgbClr val="000000"/>
              </a:buClr>
              <a:buSzPts val="1500"/>
              <a:buFont typeface="Arial"/>
              <a:buNone/>
            </a:pPr>
            <a:r>
              <a:t/>
            </a:r>
            <a:endParaRPr sz="1300">
              <a:solidFill>
                <a:schemeClr val="dk2"/>
              </a:solidFill>
            </a:endParaRPr>
          </a:p>
        </p:txBody>
      </p:sp>
      <p:sp>
        <p:nvSpPr>
          <p:cNvPr id="864" name="Google Shape;864;p74"/>
          <p:cNvSpPr/>
          <p:nvPr/>
        </p:nvSpPr>
        <p:spPr>
          <a:xfrm>
            <a:off x="1098167" y="3708766"/>
            <a:ext cx="4845300" cy="2043300"/>
          </a:xfrm>
          <a:prstGeom prst="round2DiagRect">
            <a:avLst>
              <a:gd fmla="val 0" name="adj1"/>
              <a:gd fmla="val 0" name="adj2"/>
            </a:avLst>
          </a:prstGeom>
          <a:solidFill>
            <a:srgbClr val="2E5E73"/>
          </a:solidFill>
          <a:ln>
            <a:noFill/>
          </a:ln>
        </p:spPr>
        <p:txBody>
          <a:bodyPr anchorCtr="0" anchor="b" bIns="243825" lIns="97525" spcFirstLastPara="1" rIns="97525" wrap="square" tIns="487675">
            <a:noAutofit/>
          </a:bodyPr>
          <a:lstStyle/>
          <a:p>
            <a:pPr indent="0" lvl="0" marL="0" rtl="0" algn="l">
              <a:spcBef>
                <a:spcPts val="0"/>
              </a:spcBef>
              <a:spcAft>
                <a:spcPts val="0"/>
              </a:spcAft>
              <a:buClr>
                <a:srgbClr val="000000"/>
              </a:buClr>
              <a:buSzPts val="1500"/>
              <a:buFont typeface="Arial"/>
              <a:buNone/>
            </a:pPr>
            <a:r>
              <a:rPr lang="en-US" sz="1500">
                <a:solidFill>
                  <a:srgbClr val="FFFFFF"/>
                </a:solidFill>
                <a:latin typeface="Roboto"/>
                <a:ea typeface="Roboto"/>
                <a:cs typeface="Roboto"/>
                <a:sym typeface="Roboto"/>
              </a:rPr>
              <a:t>This slide has 4 parts. Explain the </a:t>
            </a:r>
            <a:r>
              <a:rPr b="1" lang="en-US" sz="1500">
                <a:solidFill>
                  <a:srgbClr val="FFFFFF"/>
                </a:solidFill>
                <a:latin typeface="Roboto"/>
                <a:ea typeface="Roboto"/>
                <a:cs typeface="Roboto"/>
                <a:sym typeface="Roboto"/>
              </a:rPr>
              <a:t>fourth</a:t>
            </a:r>
            <a:r>
              <a:rPr lang="en-US" sz="1500">
                <a:solidFill>
                  <a:srgbClr val="FFFFFF"/>
                </a:solidFill>
                <a:latin typeface="Roboto"/>
                <a:ea typeface="Roboto"/>
                <a:cs typeface="Roboto"/>
                <a:sym typeface="Roboto"/>
              </a:rPr>
              <a:t> part here. The parts that have not yet been explained are grayed out. You can change the point size of this text depending on how much space you need.</a:t>
            </a:r>
            <a:r>
              <a:rPr lang="en-US" sz="1500">
                <a:solidFill>
                  <a:srgbClr val="FFFFFF"/>
                </a:solidFill>
              </a:rPr>
              <a:t> </a:t>
            </a:r>
            <a:endParaRPr sz="1300">
              <a:solidFill>
                <a:srgbClr val="FFFFFF"/>
              </a:solidFill>
            </a:endParaRPr>
          </a:p>
        </p:txBody>
      </p:sp>
      <p:sp>
        <p:nvSpPr>
          <p:cNvPr id="865" name="Google Shape;865;p74"/>
          <p:cNvSpPr/>
          <p:nvPr/>
        </p:nvSpPr>
        <p:spPr>
          <a:xfrm flipH="1">
            <a:off x="6020833" y="3708767"/>
            <a:ext cx="4845300" cy="2043300"/>
          </a:xfrm>
          <a:prstGeom prst="round2DiagRect">
            <a:avLst>
              <a:gd fmla="val 0" name="adj1"/>
              <a:gd fmla="val 0" name="adj2"/>
            </a:avLst>
          </a:prstGeom>
          <a:solidFill>
            <a:srgbClr val="FCB912"/>
          </a:solidFill>
          <a:ln>
            <a:noFill/>
          </a:ln>
        </p:spPr>
        <p:txBody>
          <a:bodyPr anchorCtr="0" anchor="b" bIns="243825" lIns="97525" spcFirstLastPara="1" rIns="97525" wrap="square" tIns="487675">
            <a:noAutofit/>
          </a:bodyPr>
          <a:lstStyle/>
          <a:p>
            <a:pPr indent="0" lvl="0" marL="0" rtl="0" algn="l">
              <a:spcBef>
                <a:spcPts val="0"/>
              </a:spcBef>
              <a:spcAft>
                <a:spcPts val="0"/>
              </a:spcAft>
              <a:buClr>
                <a:srgbClr val="000000"/>
              </a:buClr>
              <a:buSzPts val="1500"/>
              <a:buFont typeface="Arial"/>
              <a:buNone/>
            </a:pPr>
            <a:r>
              <a:rPr lang="en-US" sz="1500">
                <a:solidFill>
                  <a:schemeClr val="dk2"/>
                </a:solidFill>
                <a:latin typeface="Roboto"/>
                <a:ea typeface="Roboto"/>
                <a:cs typeface="Roboto"/>
                <a:sym typeface="Roboto"/>
              </a:rPr>
              <a:t>This slide has 4 parts. Explain the </a:t>
            </a:r>
            <a:r>
              <a:rPr b="1" lang="en-US" sz="1500">
                <a:solidFill>
                  <a:schemeClr val="dk2"/>
                </a:solidFill>
                <a:latin typeface="Roboto"/>
                <a:ea typeface="Roboto"/>
                <a:cs typeface="Roboto"/>
                <a:sym typeface="Roboto"/>
              </a:rPr>
              <a:t>third</a:t>
            </a:r>
            <a:r>
              <a:rPr lang="en-US" sz="1500">
                <a:solidFill>
                  <a:schemeClr val="dk2"/>
                </a:solidFill>
                <a:latin typeface="Roboto"/>
                <a:ea typeface="Roboto"/>
                <a:cs typeface="Roboto"/>
                <a:sym typeface="Roboto"/>
              </a:rPr>
              <a:t> part here. The parts that have not yet been explained are grayed out. You can change the point size of this text depending on how much space you need. </a:t>
            </a:r>
            <a:endParaRPr sz="1300">
              <a:solidFill>
                <a:schemeClr val="dk2"/>
              </a:solidFill>
              <a:latin typeface="Roboto"/>
              <a:ea typeface="Roboto"/>
              <a:cs typeface="Roboto"/>
              <a:sym typeface="Roboto"/>
            </a:endParaRPr>
          </a:p>
        </p:txBody>
      </p:sp>
      <p:sp>
        <p:nvSpPr>
          <p:cNvPr id="866" name="Google Shape;866;p74"/>
          <p:cNvSpPr/>
          <p:nvPr/>
        </p:nvSpPr>
        <p:spPr>
          <a:xfrm flipH="1">
            <a:off x="1101061" y="1583567"/>
            <a:ext cx="4839300" cy="2043300"/>
          </a:xfrm>
          <a:prstGeom prst="round2DiagRect">
            <a:avLst>
              <a:gd fmla="val 0" name="adj1"/>
              <a:gd fmla="val 0" name="adj2"/>
            </a:avLst>
          </a:prstGeom>
          <a:solidFill>
            <a:srgbClr val="AADCF2"/>
          </a:solidFill>
          <a:ln>
            <a:noFill/>
          </a:ln>
        </p:spPr>
        <p:txBody>
          <a:bodyPr anchorCtr="0" anchor="t" bIns="487675" lIns="97525" spcFirstLastPara="1" rIns="97525" wrap="square" tIns="243825">
            <a:noAutofit/>
          </a:bodyPr>
          <a:lstStyle/>
          <a:p>
            <a:pPr indent="0" lvl="0" marL="0" rtl="0" algn="l">
              <a:spcBef>
                <a:spcPts val="0"/>
              </a:spcBef>
              <a:spcAft>
                <a:spcPts val="0"/>
              </a:spcAft>
              <a:buClr>
                <a:srgbClr val="000000"/>
              </a:buClr>
              <a:buSzPts val="1500"/>
              <a:buFont typeface="Arial"/>
              <a:buNone/>
            </a:pPr>
            <a:r>
              <a:rPr lang="en-US" sz="1500">
                <a:solidFill>
                  <a:schemeClr val="dk2"/>
                </a:solidFill>
                <a:latin typeface="Roboto"/>
                <a:ea typeface="Roboto"/>
                <a:cs typeface="Roboto"/>
                <a:sym typeface="Roboto"/>
              </a:rPr>
              <a:t>This slide has 4 parts. Explain the </a:t>
            </a:r>
            <a:r>
              <a:rPr b="1" lang="en-US" sz="1500">
                <a:solidFill>
                  <a:schemeClr val="dk2"/>
                </a:solidFill>
                <a:latin typeface="Roboto"/>
                <a:ea typeface="Roboto"/>
                <a:cs typeface="Roboto"/>
                <a:sym typeface="Roboto"/>
              </a:rPr>
              <a:t>first</a:t>
            </a:r>
            <a:r>
              <a:rPr lang="en-US" sz="1500">
                <a:solidFill>
                  <a:schemeClr val="dk2"/>
                </a:solidFill>
                <a:latin typeface="Roboto"/>
                <a:ea typeface="Roboto"/>
                <a:cs typeface="Roboto"/>
                <a:sym typeface="Roboto"/>
              </a:rPr>
              <a:t> part here. The parts that have not yet been explained are grayed out. You can change the point size of this text depending on how much space you need. </a:t>
            </a:r>
            <a:endParaRPr sz="1300">
              <a:solidFill>
                <a:schemeClr val="dk2"/>
              </a:solidFill>
              <a:latin typeface="Roboto"/>
              <a:ea typeface="Roboto"/>
              <a:cs typeface="Roboto"/>
              <a:sym typeface="Roboto"/>
            </a:endParaRPr>
          </a:p>
        </p:txBody>
      </p:sp>
      <p:sp>
        <p:nvSpPr>
          <p:cNvPr id="867" name="Google Shape;867;p74"/>
          <p:cNvSpPr/>
          <p:nvPr/>
        </p:nvSpPr>
        <p:spPr>
          <a:xfrm>
            <a:off x="5143500" y="2997167"/>
            <a:ext cx="877500" cy="7116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3200">
                <a:solidFill>
                  <a:schemeClr val="dk2"/>
                </a:solidFill>
                <a:latin typeface="Roboto"/>
                <a:ea typeface="Roboto"/>
                <a:cs typeface="Roboto"/>
                <a:sym typeface="Roboto"/>
              </a:rPr>
              <a:t>01</a:t>
            </a:r>
            <a:endParaRPr b="1" sz="3200">
              <a:solidFill>
                <a:schemeClr val="dk2"/>
              </a:solidFill>
              <a:latin typeface="Roboto"/>
              <a:ea typeface="Roboto"/>
              <a:cs typeface="Roboto"/>
              <a:sym typeface="Roboto"/>
            </a:endParaRPr>
          </a:p>
        </p:txBody>
      </p:sp>
      <p:sp>
        <p:nvSpPr>
          <p:cNvPr id="868" name="Google Shape;868;p74"/>
          <p:cNvSpPr/>
          <p:nvPr/>
        </p:nvSpPr>
        <p:spPr>
          <a:xfrm>
            <a:off x="5943400" y="2997167"/>
            <a:ext cx="800100" cy="7116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3200">
                <a:solidFill>
                  <a:schemeClr val="dk2"/>
                </a:solidFill>
                <a:latin typeface="Roboto"/>
                <a:ea typeface="Roboto"/>
                <a:cs typeface="Roboto"/>
                <a:sym typeface="Roboto"/>
              </a:rPr>
              <a:t>02</a:t>
            </a:r>
            <a:endParaRPr b="1" sz="3200">
              <a:solidFill>
                <a:schemeClr val="dk2"/>
              </a:solidFill>
              <a:latin typeface="Roboto"/>
              <a:ea typeface="Roboto"/>
              <a:cs typeface="Roboto"/>
              <a:sym typeface="Roboto"/>
            </a:endParaRPr>
          </a:p>
        </p:txBody>
      </p:sp>
      <p:sp>
        <p:nvSpPr>
          <p:cNvPr id="869" name="Google Shape;869;p74"/>
          <p:cNvSpPr/>
          <p:nvPr/>
        </p:nvSpPr>
        <p:spPr>
          <a:xfrm>
            <a:off x="5143500" y="3606767"/>
            <a:ext cx="877500" cy="7116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3200">
                <a:solidFill>
                  <a:srgbClr val="FFFFFF"/>
                </a:solidFill>
                <a:latin typeface="Roboto"/>
                <a:ea typeface="Roboto"/>
                <a:cs typeface="Roboto"/>
                <a:sym typeface="Roboto"/>
              </a:rPr>
              <a:t>04</a:t>
            </a:r>
            <a:endParaRPr b="1" sz="3200">
              <a:solidFill>
                <a:srgbClr val="FFFFFF"/>
              </a:solidFill>
              <a:latin typeface="Roboto"/>
              <a:ea typeface="Roboto"/>
              <a:cs typeface="Roboto"/>
              <a:sym typeface="Roboto"/>
            </a:endParaRPr>
          </a:p>
        </p:txBody>
      </p:sp>
      <p:sp>
        <p:nvSpPr>
          <p:cNvPr id="870" name="Google Shape;870;p74"/>
          <p:cNvSpPr/>
          <p:nvPr/>
        </p:nvSpPr>
        <p:spPr>
          <a:xfrm>
            <a:off x="5943400" y="3606767"/>
            <a:ext cx="800100" cy="7116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3200">
                <a:solidFill>
                  <a:schemeClr val="dk2"/>
                </a:solidFill>
                <a:latin typeface="Roboto"/>
                <a:ea typeface="Roboto"/>
                <a:cs typeface="Roboto"/>
                <a:sym typeface="Roboto"/>
              </a:rPr>
              <a:t>03</a:t>
            </a:r>
            <a:endParaRPr b="1" sz="3200">
              <a:solidFill>
                <a:schemeClr val="dk2"/>
              </a:solidFill>
              <a:latin typeface="Roboto"/>
              <a:ea typeface="Roboto"/>
              <a:cs typeface="Roboto"/>
              <a:sym typeface="Roboto"/>
            </a:endParaRPr>
          </a:p>
        </p:txBody>
      </p:sp>
      <p:sp>
        <p:nvSpPr>
          <p:cNvPr id="871" name="Google Shape;871;p74"/>
          <p:cNvSpPr txBox="1"/>
          <p:nvPr>
            <p:ph type="title"/>
          </p:nvPr>
        </p:nvSpPr>
        <p:spPr>
          <a:xfrm>
            <a:off x="67" y="169867"/>
            <a:ext cx="121920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72" name="Google Shape;872;p74"/>
          <p:cNvSpPr txBox="1"/>
          <p:nvPr>
            <p:ph idx="2" type="title"/>
          </p:nvPr>
        </p:nvSpPr>
        <p:spPr>
          <a:xfrm>
            <a:off x="-8000" y="687033"/>
            <a:ext cx="122568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1">
  <p:cSld name="CUSTOM_20">
    <p:spTree>
      <p:nvGrpSpPr>
        <p:cNvPr id="873" name="Shape 873"/>
        <p:cNvGrpSpPr/>
        <p:nvPr/>
      </p:nvGrpSpPr>
      <p:grpSpPr>
        <a:xfrm>
          <a:off x="0" y="0"/>
          <a:ext cx="0" cy="0"/>
          <a:chOff x="0" y="0"/>
          <a:chExt cx="0" cy="0"/>
        </a:xfrm>
      </p:grpSpPr>
      <p:sp>
        <p:nvSpPr>
          <p:cNvPr id="874" name="Google Shape;874;p75"/>
          <p:cNvSpPr/>
          <p:nvPr/>
        </p:nvSpPr>
        <p:spPr>
          <a:xfrm>
            <a:off x="4737136" y="1900563"/>
            <a:ext cx="2708100" cy="2708100"/>
          </a:xfrm>
          <a:prstGeom prst="ellipse">
            <a:avLst/>
          </a:prstGeom>
          <a:noFill/>
          <a:ln cap="flat" cmpd="sng" w="28575">
            <a:solidFill>
              <a:srgbClr val="FCB91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5" name="Google Shape;875;p75"/>
          <p:cNvSpPr/>
          <p:nvPr/>
        </p:nvSpPr>
        <p:spPr>
          <a:xfrm>
            <a:off x="3766133" y="3267279"/>
            <a:ext cx="2708100" cy="2708100"/>
          </a:xfrm>
          <a:prstGeom prst="ellipse">
            <a:avLst/>
          </a:prstGeom>
          <a:noFill/>
          <a:ln cap="flat" cmpd="sng" w="28575">
            <a:solidFill>
              <a:srgbClr val="2E5E73"/>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6" name="Google Shape;876;p75"/>
          <p:cNvSpPr/>
          <p:nvPr/>
        </p:nvSpPr>
        <p:spPr>
          <a:xfrm>
            <a:off x="5675754" y="3267279"/>
            <a:ext cx="2708100" cy="2708100"/>
          </a:xfrm>
          <a:prstGeom prst="ellipse">
            <a:avLst/>
          </a:prstGeom>
          <a:noFill/>
          <a:ln cap="flat" cmpd="sng" w="28575">
            <a:solidFill>
              <a:srgbClr val="1475D4"/>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877" name="Google Shape;877;p75"/>
          <p:cNvCxnSpPr/>
          <p:nvPr/>
        </p:nvCxnSpPr>
        <p:spPr>
          <a:xfrm rot="10800000">
            <a:off x="3233433" y="2433000"/>
            <a:ext cx="2806500" cy="0"/>
          </a:xfrm>
          <a:prstGeom prst="straightConnector1">
            <a:avLst/>
          </a:prstGeom>
          <a:noFill/>
          <a:ln cap="flat" cmpd="sng" w="9525">
            <a:solidFill>
              <a:srgbClr val="082D49"/>
            </a:solidFill>
            <a:prstDash val="solid"/>
            <a:round/>
            <a:headEnd len="sm" w="sm" type="oval"/>
            <a:tailEnd len="sm" w="sm" type="none"/>
          </a:ln>
        </p:spPr>
      </p:cxnSp>
      <p:sp>
        <p:nvSpPr>
          <p:cNvPr id="878" name="Google Shape;878;p75"/>
          <p:cNvSpPr txBox="1"/>
          <p:nvPr/>
        </p:nvSpPr>
        <p:spPr>
          <a:xfrm>
            <a:off x="398535" y="2368857"/>
            <a:ext cx="2836500" cy="996300"/>
          </a:xfrm>
          <a:prstGeom prst="rect">
            <a:avLst/>
          </a:prstGeom>
          <a:noFill/>
          <a:ln>
            <a:noFill/>
          </a:ln>
        </p:spPr>
        <p:txBody>
          <a:bodyPr anchorCtr="0" anchor="ctr" bIns="121900" lIns="121900" spcFirstLastPara="1" rIns="121900" wrap="square" tIns="121900">
            <a:noAutofit/>
          </a:bodyPr>
          <a:lstStyle/>
          <a:p>
            <a:pPr indent="0" lvl="0" marL="0" rtl="0" algn="r">
              <a:lnSpc>
                <a:spcPct val="115000"/>
              </a:lnSpc>
              <a:spcBef>
                <a:spcPts val="0"/>
              </a:spcBef>
              <a:spcAft>
                <a:spcPts val="0"/>
              </a:spcAft>
              <a:buNone/>
            </a:pPr>
            <a:r>
              <a:rPr b="1" lang="en-US" sz="1600">
                <a:solidFill>
                  <a:srgbClr val="2E5E73"/>
                </a:solidFill>
                <a:latin typeface="Roboto"/>
                <a:ea typeface="Roboto"/>
                <a:cs typeface="Roboto"/>
                <a:sym typeface="Roboto"/>
              </a:rPr>
              <a:t>Vestibulum congue tempus</a:t>
            </a:r>
            <a:endParaRPr b="1" sz="1600">
              <a:solidFill>
                <a:srgbClr val="2E5E73"/>
              </a:solidFill>
              <a:latin typeface="Roboto"/>
              <a:ea typeface="Roboto"/>
              <a:cs typeface="Roboto"/>
              <a:sym typeface="Roboto"/>
            </a:endParaRPr>
          </a:p>
          <a:p>
            <a:pPr indent="0" lvl="0" marL="0" rtl="0" algn="r">
              <a:lnSpc>
                <a:spcPct val="115000"/>
              </a:lnSpc>
              <a:spcBef>
                <a:spcPts val="0"/>
              </a:spcBef>
              <a:spcAft>
                <a:spcPts val="2100"/>
              </a:spcAft>
              <a:buNone/>
            </a:pPr>
            <a:r>
              <a:rPr lang="en-US" sz="1100">
                <a:solidFill>
                  <a:srgbClr val="2E5E73"/>
                </a:solidFill>
                <a:latin typeface="Roboto"/>
                <a:ea typeface="Roboto"/>
                <a:cs typeface="Roboto"/>
                <a:sym typeface="Roboto"/>
              </a:rPr>
              <a:t>Lorem ipsum dolor sit amet, consectetur adipiscing elit, sed do eiusmod tempor. Donec facilisis lacus eget mauris.</a:t>
            </a:r>
            <a:endParaRPr b="1" sz="1100">
              <a:solidFill>
                <a:srgbClr val="2E5E73"/>
              </a:solidFill>
              <a:latin typeface="Roboto"/>
              <a:ea typeface="Roboto"/>
              <a:cs typeface="Roboto"/>
              <a:sym typeface="Roboto"/>
            </a:endParaRPr>
          </a:p>
        </p:txBody>
      </p:sp>
      <p:cxnSp>
        <p:nvCxnSpPr>
          <p:cNvPr id="879" name="Google Shape;879;p75"/>
          <p:cNvCxnSpPr/>
          <p:nvPr/>
        </p:nvCxnSpPr>
        <p:spPr>
          <a:xfrm rot="10800000">
            <a:off x="3241033" y="5220067"/>
            <a:ext cx="1467600" cy="0"/>
          </a:xfrm>
          <a:prstGeom prst="straightConnector1">
            <a:avLst/>
          </a:prstGeom>
          <a:noFill/>
          <a:ln cap="flat" cmpd="sng" w="9525">
            <a:solidFill>
              <a:srgbClr val="082D49"/>
            </a:solidFill>
            <a:prstDash val="solid"/>
            <a:round/>
            <a:headEnd len="sm" w="sm" type="oval"/>
            <a:tailEnd len="sm" w="sm" type="none"/>
          </a:ln>
        </p:spPr>
      </p:cxnSp>
      <p:sp>
        <p:nvSpPr>
          <p:cNvPr id="880" name="Google Shape;880;p75"/>
          <p:cNvSpPr txBox="1"/>
          <p:nvPr/>
        </p:nvSpPr>
        <p:spPr>
          <a:xfrm>
            <a:off x="398535" y="5156023"/>
            <a:ext cx="2836500" cy="996300"/>
          </a:xfrm>
          <a:prstGeom prst="rect">
            <a:avLst/>
          </a:prstGeom>
          <a:noFill/>
          <a:ln>
            <a:noFill/>
          </a:ln>
        </p:spPr>
        <p:txBody>
          <a:bodyPr anchorCtr="0" anchor="ctr" bIns="121900" lIns="121900" spcFirstLastPara="1" rIns="121900" wrap="square" tIns="121900">
            <a:noAutofit/>
          </a:bodyPr>
          <a:lstStyle/>
          <a:p>
            <a:pPr indent="0" lvl="0" marL="0" rtl="0" algn="r">
              <a:lnSpc>
                <a:spcPct val="115000"/>
              </a:lnSpc>
              <a:spcBef>
                <a:spcPts val="0"/>
              </a:spcBef>
              <a:spcAft>
                <a:spcPts val="0"/>
              </a:spcAft>
              <a:buNone/>
            </a:pPr>
            <a:r>
              <a:rPr b="1" lang="en-US" sz="1600">
                <a:solidFill>
                  <a:srgbClr val="2E5E73"/>
                </a:solidFill>
                <a:latin typeface="Roboto"/>
                <a:ea typeface="Roboto"/>
                <a:cs typeface="Roboto"/>
                <a:sym typeface="Roboto"/>
              </a:rPr>
              <a:t>Vestibulum congue tempus</a:t>
            </a:r>
            <a:endParaRPr b="1" sz="1600">
              <a:solidFill>
                <a:srgbClr val="2E5E73"/>
              </a:solidFill>
              <a:latin typeface="Roboto"/>
              <a:ea typeface="Roboto"/>
              <a:cs typeface="Roboto"/>
              <a:sym typeface="Roboto"/>
            </a:endParaRPr>
          </a:p>
          <a:p>
            <a:pPr indent="0" lvl="0" marL="0" rtl="0" algn="r">
              <a:lnSpc>
                <a:spcPct val="115000"/>
              </a:lnSpc>
              <a:spcBef>
                <a:spcPts val="0"/>
              </a:spcBef>
              <a:spcAft>
                <a:spcPts val="2100"/>
              </a:spcAft>
              <a:buNone/>
            </a:pPr>
            <a:r>
              <a:rPr lang="en-US" sz="1100">
                <a:solidFill>
                  <a:srgbClr val="2E5E73"/>
                </a:solidFill>
                <a:latin typeface="Roboto"/>
                <a:ea typeface="Roboto"/>
                <a:cs typeface="Roboto"/>
                <a:sym typeface="Roboto"/>
              </a:rPr>
              <a:t>Lorem ipsum dolor sit amet, consectetur adipiscing elit, sed do eiusmod tempor. Donec facilisis lacus eget mauris.</a:t>
            </a:r>
            <a:endParaRPr b="1" sz="1100">
              <a:solidFill>
                <a:srgbClr val="2E5E73"/>
              </a:solidFill>
              <a:latin typeface="Roboto"/>
              <a:ea typeface="Roboto"/>
              <a:cs typeface="Roboto"/>
              <a:sym typeface="Roboto"/>
            </a:endParaRPr>
          </a:p>
        </p:txBody>
      </p:sp>
      <p:cxnSp>
        <p:nvCxnSpPr>
          <p:cNvPr id="881" name="Google Shape;881;p75"/>
          <p:cNvCxnSpPr/>
          <p:nvPr/>
        </p:nvCxnSpPr>
        <p:spPr>
          <a:xfrm rot="10800000">
            <a:off x="6039967" y="4393133"/>
            <a:ext cx="2639700" cy="0"/>
          </a:xfrm>
          <a:prstGeom prst="straightConnector1">
            <a:avLst/>
          </a:prstGeom>
          <a:noFill/>
          <a:ln cap="flat" cmpd="sng" w="9525">
            <a:solidFill>
              <a:srgbClr val="CCCCCC"/>
            </a:solidFill>
            <a:prstDash val="solid"/>
            <a:round/>
            <a:headEnd len="sm" w="sm" type="none"/>
            <a:tailEnd len="sm" w="sm" type="oval"/>
          </a:ln>
        </p:spPr>
      </p:cxnSp>
      <p:sp>
        <p:nvSpPr>
          <p:cNvPr id="882" name="Google Shape;882;p75"/>
          <p:cNvSpPr txBox="1"/>
          <p:nvPr/>
        </p:nvSpPr>
        <p:spPr>
          <a:xfrm>
            <a:off x="8782304" y="4343233"/>
            <a:ext cx="2972700" cy="9963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600">
                <a:solidFill>
                  <a:srgbClr val="CCCCCC"/>
                </a:solidFill>
                <a:latin typeface="Roboto"/>
                <a:ea typeface="Roboto"/>
                <a:cs typeface="Roboto"/>
                <a:sym typeface="Roboto"/>
              </a:rPr>
              <a:t>Vestibulum congue tempus</a:t>
            </a:r>
            <a:endParaRPr b="1" sz="1600">
              <a:solidFill>
                <a:srgbClr val="CCCCCC"/>
              </a:solidFill>
              <a:latin typeface="Roboto"/>
              <a:ea typeface="Roboto"/>
              <a:cs typeface="Roboto"/>
              <a:sym typeface="Roboto"/>
            </a:endParaRPr>
          </a:p>
          <a:p>
            <a:pPr indent="0" lvl="0" marL="0" rtl="0" algn="l">
              <a:lnSpc>
                <a:spcPct val="115000"/>
              </a:lnSpc>
              <a:spcBef>
                <a:spcPts val="0"/>
              </a:spcBef>
              <a:spcAft>
                <a:spcPts val="2100"/>
              </a:spcAft>
              <a:buNone/>
            </a:pPr>
            <a:r>
              <a:rPr lang="en-US" sz="1100">
                <a:solidFill>
                  <a:srgbClr val="CCCCCC"/>
                </a:solidFill>
                <a:latin typeface="Roboto"/>
                <a:ea typeface="Roboto"/>
                <a:cs typeface="Roboto"/>
                <a:sym typeface="Roboto"/>
              </a:rPr>
              <a:t>Lorem ipsum dolor sit amet, consectetur adipiscing elit, sed do eiusmod tempor. Donec facilisis lacus eget mauris.</a:t>
            </a:r>
            <a:endParaRPr b="1" sz="1100">
              <a:solidFill>
                <a:srgbClr val="CCCCCC"/>
              </a:solidFill>
              <a:latin typeface="Roboto"/>
              <a:ea typeface="Roboto"/>
              <a:cs typeface="Roboto"/>
              <a:sym typeface="Roboto"/>
            </a:endParaRPr>
          </a:p>
        </p:txBody>
      </p:sp>
      <p:cxnSp>
        <p:nvCxnSpPr>
          <p:cNvPr id="883" name="Google Shape;883;p75"/>
          <p:cNvCxnSpPr/>
          <p:nvPr/>
        </p:nvCxnSpPr>
        <p:spPr>
          <a:xfrm rot="10800000">
            <a:off x="6871433" y="3379550"/>
            <a:ext cx="1915200" cy="0"/>
          </a:xfrm>
          <a:prstGeom prst="straightConnector1">
            <a:avLst/>
          </a:prstGeom>
          <a:noFill/>
          <a:ln cap="flat" cmpd="sng" w="9525">
            <a:solidFill>
              <a:srgbClr val="CCCCCC"/>
            </a:solidFill>
            <a:prstDash val="solid"/>
            <a:round/>
            <a:headEnd len="sm" w="sm" type="none"/>
            <a:tailEnd len="sm" w="sm" type="oval"/>
          </a:ln>
        </p:spPr>
      </p:cxnSp>
      <p:sp>
        <p:nvSpPr>
          <p:cNvPr id="884" name="Google Shape;884;p75"/>
          <p:cNvSpPr txBox="1"/>
          <p:nvPr/>
        </p:nvSpPr>
        <p:spPr>
          <a:xfrm>
            <a:off x="8786635" y="3340457"/>
            <a:ext cx="2836500" cy="9963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600">
                <a:solidFill>
                  <a:srgbClr val="CCCCCC"/>
                </a:solidFill>
                <a:latin typeface="Roboto"/>
                <a:ea typeface="Roboto"/>
                <a:cs typeface="Roboto"/>
                <a:sym typeface="Roboto"/>
              </a:rPr>
              <a:t>Vestibulum congue tempus</a:t>
            </a:r>
            <a:endParaRPr b="1" sz="1600">
              <a:solidFill>
                <a:srgbClr val="CCCCCC"/>
              </a:solidFill>
              <a:latin typeface="Roboto"/>
              <a:ea typeface="Roboto"/>
              <a:cs typeface="Roboto"/>
              <a:sym typeface="Roboto"/>
            </a:endParaRPr>
          </a:p>
          <a:p>
            <a:pPr indent="0" lvl="0" marL="0" rtl="0" algn="l">
              <a:lnSpc>
                <a:spcPct val="115000"/>
              </a:lnSpc>
              <a:spcBef>
                <a:spcPts val="0"/>
              </a:spcBef>
              <a:spcAft>
                <a:spcPts val="2100"/>
              </a:spcAft>
              <a:buNone/>
            </a:pPr>
            <a:r>
              <a:rPr lang="en-US" sz="1100">
                <a:solidFill>
                  <a:srgbClr val="CCCCCC"/>
                </a:solidFill>
                <a:latin typeface="Roboto"/>
                <a:ea typeface="Roboto"/>
                <a:cs typeface="Roboto"/>
                <a:sym typeface="Roboto"/>
              </a:rPr>
              <a:t>Lorem ipsum dolor sit amet, consectetur adipiscing elit, sed do eiusmod tempor. Donec facilisis lacus eget mauris.</a:t>
            </a:r>
            <a:endParaRPr b="1" sz="1100">
              <a:solidFill>
                <a:srgbClr val="CCCCCC"/>
              </a:solidFill>
              <a:latin typeface="Roboto"/>
              <a:ea typeface="Roboto"/>
              <a:cs typeface="Roboto"/>
              <a:sym typeface="Roboto"/>
            </a:endParaRPr>
          </a:p>
        </p:txBody>
      </p:sp>
      <p:cxnSp>
        <p:nvCxnSpPr>
          <p:cNvPr id="885" name="Google Shape;885;p75"/>
          <p:cNvCxnSpPr/>
          <p:nvPr/>
        </p:nvCxnSpPr>
        <p:spPr>
          <a:xfrm rot="10800000">
            <a:off x="3297633" y="3703567"/>
            <a:ext cx="1690800" cy="0"/>
          </a:xfrm>
          <a:prstGeom prst="straightConnector1">
            <a:avLst/>
          </a:prstGeom>
          <a:noFill/>
          <a:ln cap="flat" cmpd="sng" w="9525">
            <a:solidFill>
              <a:srgbClr val="CCCCCC"/>
            </a:solidFill>
            <a:prstDash val="solid"/>
            <a:round/>
            <a:headEnd len="sm" w="sm" type="oval"/>
            <a:tailEnd len="sm" w="sm" type="none"/>
          </a:ln>
        </p:spPr>
      </p:cxnSp>
      <p:sp>
        <p:nvSpPr>
          <p:cNvPr id="886" name="Google Shape;886;p75"/>
          <p:cNvSpPr txBox="1"/>
          <p:nvPr/>
        </p:nvSpPr>
        <p:spPr>
          <a:xfrm>
            <a:off x="471868" y="3639507"/>
            <a:ext cx="2836500" cy="996300"/>
          </a:xfrm>
          <a:prstGeom prst="rect">
            <a:avLst/>
          </a:prstGeom>
          <a:noFill/>
          <a:ln>
            <a:noFill/>
          </a:ln>
        </p:spPr>
        <p:txBody>
          <a:bodyPr anchorCtr="0" anchor="ctr" bIns="121900" lIns="121900" spcFirstLastPara="1" rIns="121900" wrap="square" tIns="121900">
            <a:noAutofit/>
          </a:bodyPr>
          <a:lstStyle/>
          <a:p>
            <a:pPr indent="0" lvl="0" marL="0" rtl="0" algn="r">
              <a:lnSpc>
                <a:spcPct val="115000"/>
              </a:lnSpc>
              <a:spcBef>
                <a:spcPts val="0"/>
              </a:spcBef>
              <a:spcAft>
                <a:spcPts val="0"/>
              </a:spcAft>
              <a:buNone/>
            </a:pPr>
            <a:r>
              <a:rPr b="1" lang="en-US" sz="1600">
                <a:solidFill>
                  <a:srgbClr val="CCCCCC"/>
                </a:solidFill>
                <a:latin typeface="Roboto"/>
                <a:ea typeface="Roboto"/>
                <a:cs typeface="Roboto"/>
                <a:sym typeface="Roboto"/>
              </a:rPr>
              <a:t>Vestibulum congue tempus</a:t>
            </a:r>
            <a:endParaRPr b="1" sz="1600">
              <a:solidFill>
                <a:srgbClr val="CCCCCC"/>
              </a:solidFill>
              <a:latin typeface="Roboto"/>
              <a:ea typeface="Roboto"/>
              <a:cs typeface="Roboto"/>
              <a:sym typeface="Roboto"/>
            </a:endParaRPr>
          </a:p>
          <a:p>
            <a:pPr indent="0" lvl="0" marL="0" rtl="0" algn="r">
              <a:lnSpc>
                <a:spcPct val="115000"/>
              </a:lnSpc>
              <a:spcBef>
                <a:spcPts val="0"/>
              </a:spcBef>
              <a:spcAft>
                <a:spcPts val="2100"/>
              </a:spcAft>
              <a:buNone/>
            </a:pPr>
            <a:r>
              <a:rPr lang="en-US" sz="1100">
                <a:solidFill>
                  <a:srgbClr val="CCCCCC"/>
                </a:solidFill>
                <a:latin typeface="Roboto"/>
                <a:ea typeface="Roboto"/>
                <a:cs typeface="Roboto"/>
                <a:sym typeface="Roboto"/>
              </a:rPr>
              <a:t>Lorem ipsum dolor sit amet, consectetur adipiscing elit, sed do eiusmod tempor. Donec facilisis lacus eget mauris.</a:t>
            </a:r>
            <a:endParaRPr b="1" sz="1100">
              <a:solidFill>
                <a:srgbClr val="CCCCCC"/>
              </a:solidFill>
              <a:latin typeface="Roboto"/>
              <a:ea typeface="Roboto"/>
              <a:cs typeface="Roboto"/>
              <a:sym typeface="Roboto"/>
            </a:endParaRPr>
          </a:p>
        </p:txBody>
      </p:sp>
      <p:cxnSp>
        <p:nvCxnSpPr>
          <p:cNvPr id="887" name="Google Shape;887;p75"/>
          <p:cNvCxnSpPr/>
          <p:nvPr/>
        </p:nvCxnSpPr>
        <p:spPr>
          <a:xfrm rot="10800000">
            <a:off x="7111900" y="5410033"/>
            <a:ext cx="1707300" cy="0"/>
          </a:xfrm>
          <a:prstGeom prst="straightConnector1">
            <a:avLst/>
          </a:prstGeom>
          <a:noFill/>
          <a:ln cap="flat" cmpd="sng" w="9525">
            <a:solidFill>
              <a:srgbClr val="082D49"/>
            </a:solidFill>
            <a:prstDash val="solid"/>
            <a:round/>
            <a:headEnd len="sm" w="sm" type="none"/>
            <a:tailEnd len="sm" w="sm" type="oval"/>
          </a:ln>
        </p:spPr>
      </p:cxnSp>
      <p:sp>
        <p:nvSpPr>
          <p:cNvPr id="888" name="Google Shape;888;p75"/>
          <p:cNvSpPr txBox="1"/>
          <p:nvPr/>
        </p:nvSpPr>
        <p:spPr>
          <a:xfrm>
            <a:off x="8782304" y="5346000"/>
            <a:ext cx="2972700" cy="9963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600">
                <a:solidFill>
                  <a:srgbClr val="2E5E73"/>
                </a:solidFill>
                <a:latin typeface="Roboto"/>
                <a:ea typeface="Roboto"/>
                <a:cs typeface="Roboto"/>
                <a:sym typeface="Roboto"/>
              </a:rPr>
              <a:t>Vestibulum congue tempus</a:t>
            </a:r>
            <a:endParaRPr b="1" sz="1600">
              <a:solidFill>
                <a:srgbClr val="2E5E73"/>
              </a:solidFill>
              <a:latin typeface="Roboto"/>
              <a:ea typeface="Roboto"/>
              <a:cs typeface="Roboto"/>
              <a:sym typeface="Roboto"/>
            </a:endParaRPr>
          </a:p>
          <a:p>
            <a:pPr indent="0" lvl="0" marL="0" rtl="0" algn="l">
              <a:lnSpc>
                <a:spcPct val="115000"/>
              </a:lnSpc>
              <a:spcBef>
                <a:spcPts val="0"/>
              </a:spcBef>
              <a:spcAft>
                <a:spcPts val="2100"/>
              </a:spcAft>
              <a:buNone/>
            </a:pPr>
            <a:r>
              <a:rPr lang="en-US" sz="1100">
                <a:solidFill>
                  <a:srgbClr val="2E5E73"/>
                </a:solidFill>
                <a:latin typeface="Roboto"/>
                <a:ea typeface="Roboto"/>
                <a:cs typeface="Roboto"/>
                <a:sym typeface="Roboto"/>
              </a:rPr>
              <a:t>Lorem ipsum dolor sit amet, consectetur adipiscing elit, sed do eiusmod tempor. Donec facilisis lacus eget mauris.</a:t>
            </a:r>
            <a:endParaRPr b="1" sz="1100">
              <a:solidFill>
                <a:srgbClr val="2E5E73"/>
              </a:solidFill>
              <a:latin typeface="Roboto"/>
              <a:ea typeface="Roboto"/>
              <a:cs typeface="Roboto"/>
              <a:sym typeface="Roboto"/>
            </a:endParaRPr>
          </a:p>
        </p:txBody>
      </p:sp>
      <p:sp>
        <p:nvSpPr>
          <p:cNvPr id="889" name="Google Shape;889;p75"/>
          <p:cNvSpPr txBox="1"/>
          <p:nvPr>
            <p:ph type="title"/>
          </p:nvPr>
        </p:nvSpPr>
        <p:spPr>
          <a:xfrm>
            <a:off x="67" y="169867"/>
            <a:ext cx="121920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90" name="Google Shape;890;p75"/>
          <p:cNvSpPr txBox="1"/>
          <p:nvPr>
            <p:ph idx="2" type="title"/>
          </p:nvPr>
        </p:nvSpPr>
        <p:spPr>
          <a:xfrm>
            <a:off x="-8000" y="687033"/>
            <a:ext cx="122568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91" name="Shape 891"/>
        <p:cNvGrpSpPr/>
        <p:nvPr/>
      </p:nvGrpSpPr>
      <p:grpSpPr>
        <a:xfrm>
          <a:off x="0" y="0"/>
          <a:ext cx="0" cy="0"/>
          <a:chOff x="0" y="0"/>
          <a:chExt cx="0" cy="0"/>
        </a:xfrm>
      </p:grpSpPr>
      <p:sp>
        <p:nvSpPr>
          <p:cNvPr id="892" name="Google Shape;892;p76"/>
          <p:cNvSpPr txBox="1"/>
          <p:nvPr>
            <p:ph idx="1" type="body"/>
          </p:nvPr>
        </p:nvSpPr>
        <p:spPr>
          <a:xfrm>
            <a:off x="923067" y="1497267"/>
            <a:ext cx="10853100" cy="45945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893" name="Google Shape;893;p76"/>
          <p:cNvSpPr txBox="1"/>
          <p:nvPr>
            <p:ph type="title"/>
          </p:nvPr>
        </p:nvSpPr>
        <p:spPr>
          <a:xfrm>
            <a:off x="67" y="169867"/>
            <a:ext cx="12192000" cy="5247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894" name="Google Shape;894;p76"/>
          <p:cNvSpPr txBox="1"/>
          <p:nvPr>
            <p:ph idx="2" type="title"/>
          </p:nvPr>
        </p:nvSpPr>
        <p:spPr>
          <a:xfrm>
            <a:off x="-8000" y="687033"/>
            <a:ext cx="12256800" cy="430800"/>
          </a:xfrm>
          <a:prstGeom prst="rect">
            <a:avLst/>
          </a:prstGeom>
        </p:spPr>
        <p:txBody>
          <a:bodyPr anchorCtr="0" anchor="t" bIns="121900" lIns="487675" spcFirstLastPara="1" rIns="121900" wrap="square" tIns="121900">
            <a:noAutofit/>
          </a:bodyPr>
          <a:lstStyle>
            <a:lvl1pPr lvl="0" rtl="0">
              <a:spcBef>
                <a:spcPts val="0"/>
              </a:spcBef>
              <a:spcAft>
                <a:spcPts val="0"/>
              </a:spcAft>
              <a:buSzPts val="1900"/>
              <a:buFont typeface="Roboto Light"/>
              <a:buNone/>
              <a:defRPr b="0" sz="1900">
                <a:latin typeface="Roboto Light"/>
                <a:ea typeface="Roboto Light"/>
                <a:cs typeface="Roboto Light"/>
                <a:sym typeface="Roboto Light"/>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895" name="Shape 895"/>
        <p:cNvGrpSpPr/>
        <p:nvPr/>
      </p:nvGrpSpPr>
      <p:grpSpPr>
        <a:xfrm>
          <a:off x="0" y="0"/>
          <a:ext cx="0" cy="0"/>
          <a:chOff x="0" y="0"/>
          <a:chExt cx="0" cy="0"/>
        </a:xfrm>
      </p:grpSpPr>
      <p:sp>
        <p:nvSpPr>
          <p:cNvPr id="896" name="Google Shape;896;p77"/>
          <p:cNvSpPr txBox="1"/>
          <p:nvPr>
            <p:ph type="ctrTitle"/>
          </p:nvPr>
        </p:nvSpPr>
        <p:spPr>
          <a:xfrm>
            <a:off x="0" y="992767"/>
            <a:ext cx="12192000" cy="2736900"/>
          </a:xfrm>
          <a:prstGeom prst="rect">
            <a:avLst/>
          </a:prstGeom>
        </p:spPr>
        <p:txBody>
          <a:bodyPr anchorCtr="0" anchor="b" bIns="121900" lIns="487675" spcFirstLastPara="1" rIns="121900" wrap="square" tIns="121900">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897" name="Google Shape;897;p77"/>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898" name="Google Shape;898;p7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899" name="Shape 899"/>
        <p:cNvGrpSpPr/>
        <p:nvPr/>
      </p:nvGrpSpPr>
      <p:grpSpPr>
        <a:xfrm>
          <a:off x="0" y="0"/>
          <a:ext cx="0" cy="0"/>
          <a:chOff x="0" y="0"/>
          <a:chExt cx="0" cy="0"/>
        </a:xfrm>
      </p:grpSpPr>
      <p:sp>
        <p:nvSpPr>
          <p:cNvPr id="900" name="Google Shape;900;p78"/>
          <p:cNvSpPr txBox="1"/>
          <p:nvPr>
            <p:ph type="title"/>
          </p:nvPr>
        </p:nvSpPr>
        <p:spPr>
          <a:xfrm>
            <a:off x="415600" y="593367"/>
            <a:ext cx="11360700" cy="763500"/>
          </a:xfrm>
          <a:prstGeom prst="rect">
            <a:avLst/>
          </a:prstGeom>
        </p:spPr>
        <p:txBody>
          <a:bodyPr anchorCtr="0" anchor="t" bIns="121900" lIns="487675" spcFirstLastPara="1" rIns="121900" wrap="square" tIns="121900">
            <a:noAutofit/>
          </a:bodyPr>
          <a:lstStyle>
            <a:lvl1pPr lvl="0" rtl="0">
              <a:spcBef>
                <a:spcPts val="0"/>
              </a:spcBef>
              <a:spcAft>
                <a:spcPts val="0"/>
              </a:spcAft>
              <a:buSzPts val="32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901" name="Google Shape;901;p78"/>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rtl="0">
              <a:spcBef>
                <a:spcPts val="0"/>
              </a:spcBef>
              <a:spcAft>
                <a:spcPts val="0"/>
              </a:spcAft>
              <a:buSzPts val="2400"/>
              <a:buChar char="●"/>
              <a:defRPr/>
            </a:lvl1pPr>
            <a:lvl2pPr indent="-349250" lvl="1" marL="914400" rtl="0">
              <a:spcBef>
                <a:spcPts val="0"/>
              </a:spcBef>
              <a:spcAft>
                <a:spcPts val="0"/>
              </a:spcAft>
              <a:buSzPts val="1900"/>
              <a:buChar char="○"/>
              <a:defRPr/>
            </a:lvl2pPr>
            <a:lvl3pPr indent="-349250" lvl="2" marL="1371600" rtl="0">
              <a:spcBef>
                <a:spcPts val="0"/>
              </a:spcBef>
              <a:spcAft>
                <a:spcPts val="0"/>
              </a:spcAft>
              <a:buSzPts val="1900"/>
              <a:buChar char="■"/>
              <a:defRPr/>
            </a:lvl3pPr>
            <a:lvl4pPr indent="-349250" lvl="3" marL="1828800" rtl="0">
              <a:spcBef>
                <a:spcPts val="0"/>
              </a:spcBef>
              <a:spcAft>
                <a:spcPts val="0"/>
              </a:spcAft>
              <a:buSzPts val="1900"/>
              <a:buChar char="●"/>
              <a:defRPr/>
            </a:lvl4pPr>
            <a:lvl5pPr indent="-349250" lvl="4" marL="2286000" rtl="0">
              <a:spcBef>
                <a:spcPts val="0"/>
              </a:spcBef>
              <a:spcAft>
                <a:spcPts val="0"/>
              </a:spcAft>
              <a:buSzPts val="1900"/>
              <a:buChar char="○"/>
              <a:defRPr/>
            </a:lvl5pPr>
            <a:lvl6pPr indent="-349250" lvl="5" marL="2743200" rtl="0">
              <a:spcBef>
                <a:spcPts val="0"/>
              </a:spcBef>
              <a:spcAft>
                <a:spcPts val="0"/>
              </a:spcAft>
              <a:buSzPts val="1900"/>
              <a:buChar char="■"/>
              <a:defRPr/>
            </a:lvl6pPr>
            <a:lvl7pPr indent="-349250" lvl="6" marL="3200400" rtl="0">
              <a:spcBef>
                <a:spcPts val="0"/>
              </a:spcBef>
              <a:spcAft>
                <a:spcPts val="0"/>
              </a:spcAft>
              <a:buSzPts val="1900"/>
              <a:buChar char="●"/>
              <a:defRPr/>
            </a:lvl7pPr>
            <a:lvl8pPr indent="-349250" lvl="7" marL="3657600" rtl="0">
              <a:spcBef>
                <a:spcPts val="0"/>
              </a:spcBef>
              <a:spcAft>
                <a:spcPts val="0"/>
              </a:spcAft>
              <a:buSzPts val="1900"/>
              <a:buChar char="○"/>
              <a:defRPr/>
            </a:lvl8pPr>
            <a:lvl9pPr indent="-349250" lvl="8" marL="4114800" rtl="0">
              <a:spcBef>
                <a:spcPts val="0"/>
              </a:spcBef>
              <a:spcAft>
                <a:spcPts val="0"/>
              </a:spcAft>
              <a:buSzPts val="1900"/>
              <a:buChar char="■"/>
              <a:defRPr/>
            </a:lvl9pPr>
          </a:lstStyle>
          <a:p/>
        </p:txBody>
      </p:sp>
      <p:sp>
        <p:nvSpPr>
          <p:cNvPr id="902" name="Google Shape;902;p7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903" name="Shape 903"/>
        <p:cNvGrpSpPr/>
        <p:nvPr/>
      </p:nvGrpSpPr>
      <p:grpSpPr>
        <a:xfrm>
          <a:off x="0" y="0"/>
          <a:ext cx="0" cy="0"/>
          <a:chOff x="0" y="0"/>
          <a:chExt cx="0" cy="0"/>
        </a:xfrm>
      </p:grpSpPr>
      <p:sp>
        <p:nvSpPr>
          <p:cNvPr id="904" name="Google Shape;904;p79"/>
          <p:cNvSpPr txBox="1"/>
          <p:nvPr>
            <p:ph type="title"/>
          </p:nvPr>
        </p:nvSpPr>
        <p:spPr>
          <a:xfrm>
            <a:off x="415600" y="593367"/>
            <a:ext cx="11360700" cy="763500"/>
          </a:xfrm>
          <a:prstGeom prst="rect">
            <a:avLst/>
          </a:prstGeom>
        </p:spPr>
        <p:txBody>
          <a:bodyPr anchorCtr="0" anchor="t" bIns="121900" lIns="487675" spcFirstLastPara="1" rIns="121900" wrap="square" tIns="121900">
            <a:noAutofit/>
          </a:bodyPr>
          <a:lstStyle>
            <a:lvl1pPr lvl="0">
              <a:spcBef>
                <a:spcPts val="0"/>
              </a:spcBef>
              <a:spcAft>
                <a:spcPts val="0"/>
              </a:spcAft>
              <a:buSzPts val="32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05" name="Google Shape;905;p79"/>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906" name="Google Shape;906;p7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907" name="Shape 907"/>
        <p:cNvGrpSpPr/>
        <p:nvPr/>
      </p:nvGrpSpPr>
      <p:grpSpPr>
        <a:xfrm>
          <a:off x="0" y="0"/>
          <a:ext cx="0" cy="0"/>
          <a:chOff x="0" y="0"/>
          <a:chExt cx="0" cy="0"/>
        </a:xfrm>
      </p:grpSpPr>
      <p:sp>
        <p:nvSpPr>
          <p:cNvPr id="908" name="Google Shape;908;p80"/>
          <p:cNvSpPr txBox="1"/>
          <p:nvPr>
            <p:ph type="title"/>
          </p:nvPr>
        </p:nvSpPr>
        <p:spPr>
          <a:xfrm>
            <a:off x="415600" y="593367"/>
            <a:ext cx="11360700" cy="763500"/>
          </a:xfrm>
          <a:prstGeom prst="rect">
            <a:avLst/>
          </a:prstGeom>
        </p:spPr>
        <p:txBody>
          <a:bodyPr anchorCtr="0" anchor="t" bIns="121900" lIns="487675" spcFirstLastPara="1" rIns="121900" wrap="square" tIns="121900">
            <a:noAutofit/>
          </a:bodyPr>
          <a:lstStyle>
            <a:lvl1pPr lvl="0">
              <a:spcBef>
                <a:spcPts val="0"/>
              </a:spcBef>
              <a:spcAft>
                <a:spcPts val="0"/>
              </a:spcAft>
              <a:buSzPts val="32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09" name="Google Shape;909;p80"/>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910" name="Google Shape;910;p8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911" name="Shape 911"/>
        <p:cNvGrpSpPr/>
        <p:nvPr/>
      </p:nvGrpSpPr>
      <p:grpSpPr>
        <a:xfrm>
          <a:off x="0" y="0"/>
          <a:ext cx="0" cy="0"/>
          <a:chOff x="0" y="0"/>
          <a:chExt cx="0" cy="0"/>
        </a:xfrm>
      </p:grpSpPr>
      <p:sp>
        <p:nvSpPr>
          <p:cNvPr id="912" name="Google Shape;912;p81"/>
          <p:cNvSpPr txBox="1"/>
          <p:nvPr>
            <p:ph type="title"/>
          </p:nvPr>
        </p:nvSpPr>
        <p:spPr>
          <a:xfrm>
            <a:off x="415600" y="593367"/>
            <a:ext cx="11360700" cy="763500"/>
          </a:xfrm>
          <a:prstGeom prst="rect">
            <a:avLst/>
          </a:prstGeom>
        </p:spPr>
        <p:txBody>
          <a:bodyPr anchorCtr="0" anchor="t" bIns="121900" lIns="487675" spcFirstLastPara="1" rIns="121900" wrap="square" tIns="121900">
            <a:noAutofit/>
          </a:bodyPr>
          <a:lstStyle>
            <a:lvl1pPr lvl="0">
              <a:spcBef>
                <a:spcPts val="0"/>
              </a:spcBef>
              <a:spcAft>
                <a:spcPts val="0"/>
              </a:spcAft>
              <a:buSzPts val="32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13" name="Google Shape;913;p81"/>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914" name="Google Shape;914;p8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888888"/>
              </a:buClr>
              <a:buSzPts val="1200"/>
              <a:buFont typeface="Calibri"/>
              <a:buNone/>
              <a:defRPr/>
            </a:lvl1pPr>
            <a:lvl2pPr indent="0" lvl="1" marL="0" algn="ctr">
              <a:spcBef>
                <a:spcPts val="0"/>
              </a:spcBef>
              <a:spcAft>
                <a:spcPts val="0"/>
              </a:spcAft>
              <a:buClr>
                <a:srgbClr val="888888"/>
              </a:buClr>
              <a:buSzPts val="1200"/>
              <a:buFont typeface="Calibri"/>
              <a:buNone/>
              <a:defRPr/>
            </a:lvl2pPr>
            <a:lvl3pPr indent="0" lvl="2" marL="0" algn="ctr">
              <a:spcBef>
                <a:spcPts val="0"/>
              </a:spcBef>
              <a:spcAft>
                <a:spcPts val="0"/>
              </a:spcAft>
              <a:buClr>
                <a:srgbClr val="888888"/>
              </a:buClr>
              <a:buSzPts val="1200"/>
              <a:buFont typeface="Calibri"/>
              <a:buNone/>
              <a:defRPr/>
            </a:lvl3pPr>
            <a:lvl4pPr indent="0" lvl="3" marL="0" algn="ctr">
              <a:spcBef>
                <a:spcPts val="0"/>
              </a:spcBef>
              <a:spcAft>
                <a:spcPts val="0"/>
              </a:spcAft>
              <a:buClr>
                <a:srgbClr val="888888"/>
              </a:buClr>
              <a:buSzPts val="1200"/>
              <a:buFont typeface="Calibri"/>
              <a:buNone/>
              <a:defRPr/>
            </a:lvl4pPr>
            <a:lvl5pPr indent="0" lvl="4" marL="0" algn="ctr">
              <a:spcBef>
                <a:spcPts val="0"/>
              </a:spcBef>
              <a:spcAft>
                <a:spcPts val="0"/>
              </a:spcAft>
              <a:buClr>
                <a:srgbClr val="888888"/>
              </a:buClr>
              <a:buSzPts val="1200"/>
              <a:buFont typeface="Calibri"/>
              <a:buNone/>
              <a:defRPr/>
            </a:lvl5pPr>
            <a:lvl6pPr indent="0" lvl="5" marL="0" algn="ctr">
              <a:spcBef>
                <a:spcPts val="0"/>
              </a:spcBef>
              <a:spcAft>
                <a:spcPts val="0"/>
              </a:spcAft>
              <a:buClr>
                <a:srgbClr val="888888"/>
              </a:buClr>
              <a:buSzPts val="1200"/>
              <a:buFont typeface="Calibri"/>
              <a:buNone/>
              <a:defRPr/>
            </a:lvl6pPr>
            <a:lvl7pPr indent="0" lvl="6" marL="0" algn="ctr">
              <a:spcBef>
                <a:spcPts val="0"/>
              </a:spcBef>
              <a:spcAft>
                <a:spcPts val="0"/>
              </a:spcAft>
              <a:buClr>
                <a:srgbClr val="888888"/>
              </a:buClr>
              <a:buSzPts val="1200"/>
              <a:buFont typeface="Calibri"/>
              <a:buNone/>
              <a:defRPr/>
            </a:lvl7pPr>
            <a:lvl8pPr indent="0" lvl="7" marL="0" algn="ctr">
              <a:spcBef>
                <a:spcPts val="0"/>
              </a:spcBef>
              <a:spcAft>
                <a:spcPts val="0"/>
              </a:spcAft>
              <a:buClr>
                <a:srgbClr val="888888"/>
              </a:buClr>
              <a:buSzPts val="1200"/>
              <a:buFont typeface="Calibri"/>
              <a:buNone/>
              <a:defRPr/>
            </a:lvl8pPr>
            <a:lvl9pPr indent="0" lvl="8" marL="0" algn="ctr">
              <a:spcBef>
                <a:spcPts val="0"/>
              </a:spcBef>
              <a:spcAft>
                <a:spcPts val="0"/>
              </a:spcAft>
              <a:buClr>
                <a:srgbClr val="888888"/>
              </a:buClr>
              <a:buSzPts val="1200"/>
              <a:buFont typeface="Calibri"/>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5">
    <p:spTree>
      <p:nvGrpSpPr>
        <p:cNvPr id="915" name="Shape 915"/>
        <p:cNvGrpSpPr/>
        <p:nvPr/>
      </p:nvGrpSpPr>
      <p:grpSpPr>
        <a:xfrm>
          <a:off x="0" y="0"/>
          <a:ext cx="0" cy="0"/>
          <a:chOff x="0" y="0"/>
          <a:chExt cx="0" cy="0"/>
        </a:xfrm>
      </p:grpSpPr>
      <p:sp>
        <p:nvSpPr>
          <p:cNvPr id="916" name="Google Shape;916;p82"/>
          <p:cNvSpPr txBox="1"/>
          <p:nvPr>
            <p:ph type="title"/>
          </p:nvPr>
        </p:nvSpPr>
        <p:spPr>
          <a:xfrm>
            <a:off x="415600" y="593367"/>
            <a:ext cx="11360700" cy="763500"/>
          </a:xfrm>
          <a:prstGeom prst="rect">
            <a:avLst/>
          </a:prstGeom>
        </p:spPr>
        <p:txBody>
          <a:bodyPr anchorCtr="0" anchor="t" bIns="121900" lIns="487675" spcFirstLastPara="1" rIns="121900" wrap="square" tIns="121900">
            <a:noAutofit/>
          </a:bodyPr>
          <a:lstStyle>
            <a:lvl1pPr lvl="0">
              <a:spcBef>
                <a:spcPts val="0"/>
              </a:spcBef>
              <a:spcAft>
                <a:spcPts val="0"/>
              </a:spcAft>
              <a:buSzPts val="32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17" name="Google Shape;917;p82"/>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918" name="Google Shape;918;p8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6">
  <p:cSld name="TITLE_AND_BODY_6">
    <p:spTree>
      <p:nvGrpSpPr>
        <p:cNvPr id="919" name="Shape 919"/>
        <p:cNvGrpSpPr/>
        <p:nvPr/>
      </p:nvGrpSpPr>
      <p:grpSpPr>
        <a:xfrm>
          <a:off x="0" y="0"/>
          <a:ext cx="0" cy="0"/>
          <a:chOff x="0" y="0"/>
          <a:chExt cx="0" cy="0"/>
        </a:xfrm>
      </p:grpSpPr>
      <p:sp>
        <p:nvSpPr>
          <p:cNvPr id="920" name="Google Shape;920;p83"/>
          <p:cNvSpPr txBox="1"/>
          <p:nvPr>
            <p:ph type="title"/>
          </p:nvPr>
        </p:nvSpPr>
        <p:spPr>
          <a:xfrm>
            <a:off x="415600" y="593367"/>
            <a:ext cx="11360700" cy="763500"/>
          </a:xfrm>
          <a:prstGeom prst="rect">
            <a:avLst/>
          </a:prstGeom>
        </p:spPr>
        <p:txBody>
          <a:bodyPr anchorCtr="0" anchor="t" bIns="121900" lIns="487675" spcFirstLastPara="1" rIns="121900" wrap="square" tIns="121900">
            <a:noAutofit/>
          </a:bodyPr>
          <a:lstStyle>
            <a:lvl1pPr lvl="0">
              <a:spcBef>
                <a:spcPts val="0"/>
              </a:spcBef>
              <a:spcAft>
                <a:spcPts val="0"/>
              </a:spcAft>
              <a:buSzPts val="32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21" name="Google Shape;921;p83"/>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922" name="Google Shape;922;p8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7">
  <p:cSld name="TITLE_AND_BODY_7">
    <p:spTree>
      <p:nvGrpSpPr>
        <p:cNvPr id="923" name="Shape 923"/>
        <p:cNvGrpSpPr/>
        <p:nvPr/>
      </p:nvGrpSpPr>
      <p:grpSpPr>
        <a:xfrm>
          <a:off x="0" y="0"/>
          <a:ext cx="0" cy="0"/>
          <a:chOff x="0" y="0"/>
          <a:chExt cx="0" cy="0"/>
        </a:xfrm>
      </p:grpSpPr>
      <p:sp>
        <p:nvSpPr>
          <p:cNvPr id="924" name="Google Shape;924;p84"/>
          <p:cNvSpPr txBox="1"/>
          <p:nvPr>
            <p:ph type="title"/>
          </p:nvPr>
        </p:nvSpPr>
        <p:spPr>
          <a:xfrm>
            <a:off x="415600" y="593367"/>
            <a:ext cx="11360700" cy="763500"/>
          </a:xfrm>
          <a:prstGeom prst="rect">
            <a:avLst/>
          </a:prstGeom>
        </p:spPr>
        <p:txBody>
          <a:bodyPr anchorCtr="0" anchor="t" bIns="121900" lIns="487675" spcFirstLastPara="1" rIns="121900" wrap="square" tIns="121900">
            <a:noAutofit/>
          </a:bodyPr>
          <a:lstStyle>
            <a:lvl1pPr lvl="0">
              <a:spcBef>
                <a:spcPts val="0"/>
              </a:spcBef>
              <a:spcAft>
                <a:spcPts val="0"/>
              </a:spcAft>
              <a:buSzPts val="32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925" name="Google Shape;925;p8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926" name="Google Shape;926;p8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spcAft>
                <a:spcPts val="0"/>
              </a:spcAft>
              <a:buClr>
                <a:srgbClr val="888888"/>
              </a:buClr>
              <a:buSzPts val="1200"/>
              <a:buFont typeface="Calibri"/>
              <a:buNone/>
              <a:defRPr/>
            </a:lvl1pPr>
            <a:lvl2pPr indent="0" lvl="1" marL="0" algn="ctr">
              <a:spcBef>
                <a:spcPts val="0"/>
              </a:spcBef>
              <a:spcAft>
                <a:spcPts val="0"/>
              </a:spcAft>
              <a:buClr>
                <a:srgbClr val="888888"/>
              </a:buClr>
              <a:buSzPts val="1200"/>
              <a:buFont typeface="Calibri"/>
              <a:buNone/>
              <a:defRPr/>
            </a:lvl2pPr>
            <a:lvl3pPr indent="0" lvl="2" marL="0" algn="ctr">
              <a:spcBef>
                <a:spcPts val="0"/>
              </a:spcBef>
              <a:spcAft>
                <a:spcPts val="0"/>
              </a:spcAft>
              <a:buClr>
                <a:srgbClr val="888888"/>
              </a:buClr>
              <a:buSzPts val="1200"/>
              <a:buFont typeface="Calibri"/>
              <a:buNone/>
              <a:defRPr/>
            </a:lvl3pPr>
            <a:lvl4pPr indent="0" lvl="3" marL="0" algn="ctr">
              <a:spcBef>
                <a:spcPts val="0"/>
              </a:spcBef>
              <a:spcAft>
                <a:spcPts val="0"/>
              </a:spcAft>
              <a:buClr>
                <a:srgbClr val="888888"/>
              </a:buClr>
              <a:buSzPts val="1200"/>
              <a:buFont typeface="Calibri"/>
              <a:buNone/>
              <a:defRPr/>
            </a:lvl4pPr>
            <a:lvl5pPr indent="0" lvl="4" marL="0" algn="ctr">
              <a:spcBef>
                <a:spcPts val="0"/>
              </a:spcBef>
              <a:spcAft>
                <a:spcPts val="0"/>
              </a:spcAft>
              <a:buClr>
                <a:srgbClr val="888888"/>
              </a:buClr>
              <a:buSzPts val="1200"/>
              <a:buFont typeface="Calibri"/>
              <a:buNone/>
              <a:defRPr/>
            </a:lvl5pPr>
            <a:lvl6pPr indent="0" lvl="5" marL="0" algn="ctr">
              <a:spcBef>
                <a:spcPts val="0"/>
              </a:spcBef>
              <a:spcAft>
                <a:spcPts val="0"/>
              </a:spcAft>
              <a:buClr>
                <a:srgbClr val="888888"/>
              </a:buClr>
              <a:buSzPts val="1200"/>
              <a:buFont typeface="Calibri"/>
              <a:buNone/>
              <a:defRPr/>
            </a:lvl6pPr>
            <a:lvl7pPr indent="0" lvl="6" marL="0" algn="ctr">
              <a:spcBef>
                <a:spcPts val="0"/>
              </a:spcBef>
              <a:spcAft>
                <a:spcPts val="0"/>
              </a:spcAft>
              <a:buClr>
                <a:srgbClr val="888888"/>
              </a:buClr>
              <a:buSzPts val="1200"/>
              <a:buFont typeface="Calibri"/>
              <a:buNone/>
              <a:defRPr/>
            </a:lvl7pPr>
            <a:lvl8pPr indent="0" lvl="7" marL="0" algn="ctr">
              <a:spcBef>
                <a:spcPts val="0"/>
              </a:spcBef>
              <a:spcAft>
                <a:spcPts val="0"/>
              </a:spcAft>
              <a:buClr>
                <a:srgbClr val="888888"/>
              </a:buClr>
              <a:buSzPts val="1200"/>
              <a:buFont typeface="Calibri"/>
              <a:buNone/>
              <a:defRPr/>
            </a:lvl8pPr>
            <a:lvl9pPr indent="0" lvl="8" marL="0" algn="ctr">
              <a:spcBef>
                <a:spcPts val="0"/>
              </a:spcBef>
              <a:spcAft>
                <a:spcPts val="0"/>
              </a:spcAft>
              <a:buClr>
                <a:srgbClr val="888888"/>
              </a:buClr>
              <a:buSzPts val="1200"/>
              <a:buFont typeface="Calibri"/>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72" Type="http://schemas.openxmlformats.org/officeDocument/2006/relationships/theme" Target="../theme/theme1.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71" Type="http://schemas.openxmlformats.org/officeDocument/2006/relationships/slideLayout" Target="../slideLayouts/slideLayout82.xml"/><Relationship Id="rId70" Type="http://schemas.openxmlformats.org/officeDocument/2006/relationships/slideLayout" Target="../slideLayouts/slideLayout81.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62" Type="http://schemas.openxmlformats.org/officeDocument/2006/relationships/slideLayout" Target="../slideLayouts/slideLayout73.xml"/><Relationship Id="rId61" Type="http://schemas.openxmlformats.org/officeDocument/2006/relationships/slideLayout" Target="../slideLayouts/slideLayout72.xml"/><Relationship Id="rId20" Type="http://schemas.openxmlformats.org/officeDocument/2006/relationships/slideLayout" Target="../slideLayouts/slideLayout31.xml"/><Relationship Id="rId64" Type="http://schemas.openxmlformats.org/officeDocument/2006/relationships/slideLayout" Target="../slideLayouts/slideLayout75.xml"/><Relationship Id="rId63" Type="http://schemas.openxmlformats.org/officeDocument/2006/relationships/slideLayout" Target="../slideLayouts/slideLayout74.xml"/><Relationship Id="rId22" Type="http://schemas.openxmlformats.org/officeDocument/2006/relationships/slideLayout" Target="../slideLayouts/slideLayout33.xml"/><Relationship Id="rId66" Type="http://schemas.openxmlformats.org/officeDocument/2006/relationships/slideLayout" Target="../slideLayouts/slideLayout77.xml"/><Relationship Id="rId21" Type="http://schemas.openxmlformats.org/officeDocument/2006/relationships/slideLayout" Target="../slideLayouts/slideLayout32.xml"/><Relationship Id="rId65" Type="http://schemas.openxmlformats.org/officeDocument/2006/relationships/slideLayout" Target="../slideLayouts/slideLayout76.xml"/><Relationship Id="rId24" Type="http://schemas.openxmlformats.org/officeDocument/2006/relationships/slideLayout" Target="../slideLayouts/slideLayout35.xml"/><Relationship Id="rId68" Type="http://schemas.openxmlformats.org/officeDocument/2006/relationships/slideLayout" Target="../slideLayouts/slideLayout79.xml"/><Relationship Id="rId23" Type="http://schemas.openxmlformats.org/officeDocument/2006/relationships/slideLayout" Target="../slideLayouts/slideLayout34.xml"/><Relationship Id="rId67" Type="http://schemas.openxmlformats.org/officeDocument/2006/relationships/slideLayout" Target="../slideLayouts/slideLayout78.xml"/><Relationship Id="rId60" Type="http://schemas.openxmlformats.org/officeDocument/2006/relationships/slideLayout" Target="../slideLayouts/slideLayout71.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69" Type="http://schemas.openxmlformats.org/officeDocument/2006/relationships/slideLayout" Target="../slideLayouts/slideLayout80.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slideLayout" Target="../slideLayouts/slideLayout70.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rtl="0" algn="ct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rtl="0" algn="ct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rtl="0" algn="ct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rtl="0" algn="ct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rtl="0" algn="ct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rtl="0" algn="ct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rtl="0" algn="ct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rtl="0" algn="ct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4" name="Shape 84"/>
        <p:cNvGrpSpPr/>
        <p:nvPr/>
      </p:nvGrpSpPr>
      <p:grpSpPr>
        <a:xfrm>
          <a:off x="0" y="0"/>
          <a:ext cx="0" cy="0"/>
          <a:chOff x="0" y="0"/>
          <a:chExt cx="0" cy="0"/>
        </a:xfrm>
      </p:grpSpPr>
      <p:sp>
        <p:nvSpPr>
          <p:cNvPr id="85" name="Google Shape;85;p13"/>
          <p:cNvSpPr txBox="1"/>
          <p:nvPr>
            <p:ph type="title"/>
          </p:nvPr>
        </p:nvSpPr>
        <p:spPr>
          <a:xfrm>
            <a:off x="0" y="170800"/>
            <a:ext cx="12192000" cy="763500"/>
          </a:xfrm>
          <a:prstGeom prst="rect">
            <a:avLst/>
          </a:prstGeom>
          <a:noFill/>
          <a:ln>
            <a:noFill/>
          </a:ln>
        </p:spPr>
        <p:txBody>
          <a:bodyPr anchorCtr="0" anchor="t" bIns="121900" lIns="487675" spcFirstLastPara="1" rIns="121900" wrap="square" tIns="121900">
            <a:noAutofit/>
          </a:bodyPr>
          <a:lstStyle>
            <a:lvl1pPr lvl="0" rtl="0">
              <a:spcBef>
                <a:spcPts val="0"/>
              </a:spcBef>
              <a:spcAft>
                <a:spcPts val="0"/>
              </a:spcAft>
              <a:buClr>
                <a:srgbClr val="2E5E73"/>
              </a:buClr>
              <a:buSzPts val="3200"/>
              <a:buFont typeface="Roboto"/>
              <a:buNone/>
              <a:defRPr b="1" sz="3200">
                <a:solidFill>
                  <a:srgbClr val="2E5E73"/>
                </a:solidFill>
                <a:latin typeface="Roboto"/>
                <a:ea typeface="Roboto"/>
                <a:cs typeface="Roboto"/>
                <a:sym typeface="Roboto"/>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86" name="Google Shape;86;p13"/>
          <p:cNvSpPr txBox="1"/>
          <p:nvPr>
            <p:ph idx="1" type="body"/>
          </p:nvPr>
        </p:nvSpPr>
        <p:spPr>
          <a:xfrm>
            <a:off x="48768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rtl="0">
              <a:lnSpc>
                <a:spcPct val="115000"/>
              </a:lnSpc>
              <a:spcBef>
                <a:spcPts val="0"/>
              </a:spcBef>
              <a:spcAft>
                <a:spcPts val="0"/>
              </a:spcAft>
              <a:buClr>
                <a:srgbClr val="2E5E73"/>
              </a:buClr>
              <a:buSzPts val="2400"/>
              <a:buFont typeface="Roboto Light"/>
              <a:buChar char="●"/>
              <a:defRPr sz="2400">
                <a:solidFill>
                  <a:srgbClr val="2E5E73"/>
                </a:solidFill>
                <a:latin typeface="Roboto Light"/>
                <a:ea typeface="Roboto Light"/>
                <a:cs typeface="Roboto Light"/>
                <a:sym typeface="Roboto Light"/>
              </a:defRPr>
            </a:lvl1pPr>
            <a:lvl2pPr indent="-349250" lvl="1" marL="91440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2pPr>
            <a:lvl3pPr indent="-349250" lvl="2" marL="137160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3pPr>
            <a:lvl4pPr indent="-349250" lvl="3" marL="182880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4pPr>
            <a:lvl5pPr indent="-349250" lvl="4" marL="228600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5pPr>
            <a:lvl6pPr indent="-349250" lvl="5" marL="274320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6pPr>
            <a:lvl7pPr indent="-349250" lvl="6" marL="320040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7pPr>
            <a:lvl8pPr indent="-349250" lvl="7" marL="365760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8pPr>
            <a:lvl9pPr indent="-349250" lvl="8" marL="4114800" rtl="0">
              <a:lnSpc>
                <a:spcPct val="115000"/>
              </a:lnSpc>
              <a:spcBef>
                <a:spcPts val="0"/>
              </a:spcBef>
              <a:spcAft>
                <a:spcPts val="0"/>
              </a:spcAft>
              <a:buClr>
                <a:srgbClr val="2E5E73"/>
              </a:buClr>
              <a:buSzPts val="1900"/>
              <a:buFont typeface="Roboto Light"/>
              <a:buChar char="■"/>
              <a:defRPr sz="1900">
                <a:solidFill>
                  <a:srgbClr val="2E5E73"/>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 id="2147483720" r:id="rId62"/>
    <p:sldLayoutId id="2147483721" r:id="rId63"/>
    <p:sldLayoutId id="2147483722" r:id="rId64"/>
    <p:sldLayoutId id="2147483723" r:id="rId65"/>
    <p:sldLayoutId id="2147483724" r:id="rId66"/>
    <p:sldLayoutId id="2147483725" r:id="rId67"/>
    <p:sldLayoutId id="2147483726" r:id="rId68"/>
    <p:sldLayoutId id="2147483727" r:id="rId69"/>
    <p:sldLayoutId id="2147483728" r:id="rId70"/>
    <p:sldLayoutId id="2147483729" r:id="rId7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xml"/><Relationship Id="rId3" Type="http://schemas.openxmlformats.org/officeDocument/2006/relationships/image" Target="../media/image4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2.xml"/><Relationship Id="rId3" Type="http://schemas.openxmlformats.org/officeDocument/2006/relationships/image" Target="../media/image46.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5.xml"/><Relationship Id="rId3" Type="http://schemas.openxmlformats.org/officeDocument/2006/relationships/image" Target="../media/image4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6.xml"/><Relationship Id="rId3" Type="http://schemas.openxmlformats.org/officeDocument/2006/relationships/image" Target="../media/image42.gif"/><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7.xml"/><Relationship Id="rId3"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xml"/><Relationship Id="rId3" Type="http://schemas.openxmlformats.org/officeDocument/2006/relationships/image" Target="../media/image4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xml"/><Relationship Id="rId3" Type="http://schemas.openxmlformats.org/officeDocument/2006/relationships/hyperlink" Target="https://data.world/loliveira1999/portuguese-wine-dataset-from-blogosvinhos" TargetMode="External"/><Relationship Id="rId4" Type="http://schemas.openxmlformats.org/officeDocument/2006/relationships/hyperlink" Target="https://www.wine-searcher.com/food-wine" TargetMode="External"/><Relationship Id="rId5" Type="http://schemas.openxmlformats.org/officeDocument/2006/relationships/image" Target="../media/image4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5.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6.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7.xml"/><Relationship Id="rId3"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9.xml"/><Relationship Id="rId3" Type="http://schemas.openxmlformats.org/officeDocument/2006/relationships/image" Target="../media/image35.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2D49"/>
        </a:solidFill>
      </p:bgPr>
    </p:bg>
    <p:spTree>
      <p:nvGrpSpPr>
        <p:cNvPr id="930" name="Shape 930"/>
        <p:cNvGrpSpPr/>
        <p:nvPr/>
      </p:nvGrpSpPr>
      <p:grpSpPr>
        <a:xfrm>
          <a:off x="0" y="0"/>
          <a:ext cx="0" cy="0"/>
          <a:chOff x="0" y="0"/>
          <a:chExt cx="0" cy="0"/>
        </a:xfrm>
      </p:grpSpPr>
      <p:sp>
        <p:nvSpPr>
          <p:cNvPr id="931" name="Google Shape;931;p85"/>
          <p:cNvSpPr txBox="1"/>
          <p:nvPr/>
        </p:nvSpPr>
        <p:spPr>
          <a:xfrm>
            <a:off x="5695332" y="2142333"/>
            <a:ext cx="3158100" cy="4926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2100"/>
              </a:spcAft>
              <a:buNone/>
            </a:pPr>
            <a:r>
              <a:rPr b="1" lang="en-US" sz="1600">
                <a:solidFill>
                  <a:schemeClr val="lt1"/>
                </a:solidFill>
                <a:latin typeface="Roboto"/>
                <a:ea typeface="Roboto"/>
                <a:cs typeface="Roboto"/>
                <a:sym typeface="Roboto"/>
              </a:rPr>
              <a:t>AI Boot Camp </a:t>
            </a:r>
            <a:r>
              <a:rPr b="1" lang="en-US" sz="1600">
                <a:solidFill>
                  <a:srgbClr val="FCB912"/>
                </a:solidFill>
                <a:latin typeface="Roboto"/>
                <a:ea typeface="Roboto"/>
                <a:cs typeface="Roboto"/>
                <a:sym typeface="Roboto"/>
              </a:rPr>
              <a:t>Project 3</a:t>
            </a:r>
            <a:endParaRPr b="1" sz="1600">
              <a:solidFill>
                <a:srgbClr val="FCB912"/>
              </a:solidFill>
              <a:latin typeface="Roboto"/>
              <a:ea typeface="Roboto"/>
              <a:cs typeface="Roboto"/>
              <a:sym typeface="Roboto"/>
            </a:endParaRPr>
          </a:p>
        </p:txBody>
      </p:sp>
      <p:sp>
        <p:nvSpPr>
          <p:cNvPr id="932" name="Google Shape;932;p85"/>
          <p:cNvSpPr txBox="1"/>
          <p:nvPr>
            <p:ph type="title"/>
          </p:nvPr>
        </p:nvSpPr>
        <p:spPr>
          <a:xfrm>
            <a:off x="3542550" y="2634725"/>
            <a:ext cx="8387700" cy="1733100"/>
          </a:xfrm>
          <a:prstGeom prst="rect">
            <a:avLst/>
          </a:prstGeom>
        </p:spPr>
        <p:txBody>
          <a:bodyPr anchorCtr="0" anchor="t" bIns="121900" lIns="487675" spcFirstLastPara="1" rIns="121900" wrap="square" tIns="121900">
            <a:noAutofit/>
          </a:bodyPr>
          <a:lstStyle/>
          <a:p>
            <a:pPr indent="0" lvl="0" marL="0" rtl="0" algn="l">
              <a:lnSpc>
                <a:spcPct val="100000"/>
              </a:lnSpc>
              <a:spcBef>
                <a:spcPts val="0"/>
              </a:spcBef>
              <a:spcAft>
                <a:spcPts val="0"/>
              </a:spcAft>
              <a:buSzPts val="1300"/>
              <a:buNone/>
            </a:pPr>
            <a:r>
              <a:rPr b="0" lang="en-US" sz="5300">
                <a:solidFill>
                  <a:schemeClr val="lt1"/>
                </a:solidFill>
                <a:latin typeface="Roboto Medium"/>
                <a:ea typeface="Roboto Medium"/>
                <a:cs typeface="Roboto Medium"/>
                <a:sym typeface="Roboto Medium"/>
              </a:rPr>
              <a:t>Wine and Food Pairing Recommendation System</a:t>
            </a:r>
            <a:endParaRPr b="0" sz="5300">
              <a:solidFill>
                <a:schemeClr val="lt1"/>
              </a:solidFill>
              <a:latin typeface="Roboto Medium"/>
              <a:ea typeface="Roboto Medium"/>
              <a:cs typeface="Roboto Medium"/>
              <a:sym typeface="Roboto Medium"/>
            </a:endParaRPr>
          </a:p>
        </p:txBody>
      </p:sp>
      <p:sp>
        <p:nvSpPr>
          <p:cNvPr id="933" name="Google Shape;933;p85"/>
          <p:cNvSpPr txBox="1"/>
          <p:nvPr/>
        </p:nvSpPr>
        <p:spPr>
          <a:xfrm>
            <a:off x="429575" y="3651775"/>
            <a:ext cx="5216700" cy="2067300"/>
          </a:xfrm>
          <a:prstGeom prst="rect">
            <a:avLst/>
          </a:prstGeom>
          <a:noFill/>
          <a:ln>
            <a:noFill/>
          </a:ln>
        </p:spPr>
        <p:txBody>
          <a:bodyPr anchorCtr="0" anchor="t" bIns="121900" lIns="121900" spcFirstLastPara="1" rIns="121900" wrap="square" tIns="121900">
            <a:spAutoFit/>
          </a:bodyPr>
          <a:lstStyle/>
          <a:p>
            <a:pPr indent="0" lvl="0" marL="0" rtl="0" algn="l">
              <a:lnSpc>
                <a:spcPct val="115000"/>
              </a:lnSpc>
              <a:spcBef>
                <a:spcPts val="0"/>
              </a:spcBef>
              <a:spcAft>
                <a:spcPts val="0"/>
              </a:spcAft>
              <a:buNone/>
            </a:pPr>
            <a:r>
              <a:rPr lang="en-US" sz="1800">
                <a:solidFill>
                  <a:schemeClr val="lt1"/>
                </a:solidFill>
                <a:latin typeface="Roboto Medium"/>
                <a:ea typeface="Roboto Medium"/>
                <a:cs typeface="Roboto Medium"/>
                <a:sym typeface="Roboto Medium"/>
              </a:rPr>
              <a:t>Team Members:</a:t>
            </a:r>
            <a:endParaRPr sz="1800">
              <a:solidFill>
                <a:schemeClr val="lt1"/>
              </a:solidFill>
              <a:latin typeface="Roboto Medium"/>
              <a:ea typeface="Roboto Medium"/>
              <a:cs typeface="Roboto Medium"/>
              <a:sym typeface="Roboto Medium"/>
            </a:endParaRPr>
          </a:p>
          <a:p>
            <a:pPr indent="-342900" lvl="0" marL="457200" rtl="0" algn="l">
              <a:lnSpc>
                <a:spcPct val="115000"/>
              </a:lnSpc>
              <a:spcBef>
                <a:spcPts val="2100"/>
              </a:spcBef>
              <a:spcAft>
                <a:spcPts val="0"/>
              </a:spcAft>
              <a:buClr>
                <a:schemeClr val="lt1"/>
              </a:buClr>
              <a:buSzPts val="1800"/>
              <a:buFont typeface="Roboto Medium"/>
              <a:buChar char="●"/>
            </a:pPr>
            <a:r>
              <a:rPr lang="en-US" sz="1800">
                <a:solidFill>
                  <a:schemeClr val="lt1"/>
                </a:solidFill>
                <a:latin typeface="Roboto Medium"/>
                <a:ea typeface="Roboto Medium"/>
                <a:cs typeface="Roboto Medium"/>
                <a:sym typeface="Roboto Medium"/>
              </a:rPr>
              <a:t>Asmaa Boualem</a:t>
            </a:r>
            <a:endParaRPr sz="1800">
              <a:solidFill>
                <a:schemeClr val="lt1"/>
              </a:solidFill>
              <a:latin typeface="Roboto Medium"/>
              <a:ea typeface="Roboto Medium"/>
              <a:cs typeface="Roboto Medium"/>
              <a:sym typeface="Roboto Medium"/>
            </a:endParaRPr>
          </a:p>
          <a:p>
            <a:pPr indent="-342900" lvl="0" marL="457200" rtl="0" algn="l">
              <a:lnSpc>
                <a:spcPct val="115000"/>
              </a:lnSpc>
              <a:spcBef>
                <a:spcPts val="0"/>
              </a:spcBef>
              <a:spcAft>
                <a:spcPts val="0"/>
              </a:spcAft>
              <a:buClr>
                <a:schemeClr val="lt1"/>
              </a:buClr>
              <a:buSzPts val="1800"/>
              <a:buFont typeface="Roboto Medium"/>
              <a:buChar char="●"/>
            </a:pPr>
            <a:r>
              <a:rPr lang="en-US" sz="1800">
                <a:solidFill>
                  <a:schemeClr val="lt1"/>
                </a:solidFill>
                <a:latin typeface="Roboto Medium"/>
                <a:ea typeface="Roboto Medium"/>
                <a:cs typeface="Roboto Medium"/>
                <a:sym typeface="Roboto Medium"/>
              </a:rPr>
              <a:t>Michael Cirino</a:t>
            </a:r>
            <a:endParaRPr sz="1800">
              <a:solidFill>
                <a:schemeClr val="lt1"/>
              </a:solidFill>
              <a:latin typeface="Roboto Medium"/>
              <a:ea typeface="Roboto Medium"/>
              <a:cs typeface="Roboto Medium"/>
              <a:sym typeface="Roboto Medium"/>
            </a:endParaRPr>
          </a:p>
          <a:p>
            <a:pPr indent="-342900" lvl="0" marL="457200" rtl="0" algn="l">
              <a:lnSpc>
                <a:spcPct val="115000"/>
              </a:lnSpc>
              <a:spcBef>
                <a:spcPts val="0"/>
              </a:spcBef>
              <a:spcAft>
                <a:spcPts val="0"/>
              </a:spcAft>
              <a:buClr>
                <a:schemeClr val="lt1"/>
              </a:buClr>
              <a:buSzPts val="1800"/>
              <a:buFont typeface="Roboto Medium"/>
              <a:buChar char="●"/>
            </a:pPr>
            <a:r>
              <a:rPr lang="en-US" sz="1800">
                <a:solidFill>
                  <a:schemeClr val="lt1"/>
                </a:solidFill>
                <a:latin typeface="Roboto Medium"/>
                <a:ea typeface="Roboto Medium"/>
                <a:cs typeface="Roboto Medium"/>
                <a:sym typeface="Roboto Medium"/>
              </a:rPr>
              <a:t>Essence Doucet</a:t>
            </a:r>
            <a:endParaRPr sz="1800">
              <a:solidFill>
                <a:schemeClr val="lt1"/>
              </a:solidFill>
              <a:latin typeface="Roboto Medium"/>
              <a:ea typeface="Roboto Medium"/>
              <a:cs typeface="Roboto Medium"/>
              <a:sym typeface="Roboto Medium"/>
            </a:endParaRPr>
          </a:p>
          <a:p>
            <a:pPr indent="-342900" lvl="0" marL="457200" rtl="0" algn="l">
              <a:lnSpc>
                <a:spcPct val="115000"/>
              </a:lnSpc>
              <a:spcBef>
                <a:spcPts val="0"/>
              </a:spcBef>
              <a:spcAft>
                <a:spcPts val="0"/>
              </a:spcAft>
              <a:buClr>
                <a:schemeClr val="lt1"/>
              </a:buClr>
              <a:buSzPts val="1800"/>
              <a:buFont typeface="Roboto Medium"/>
              <a:buChar char="●"/>
            </a:pPr>
            <a:r>
              <a:rPr lang="en-US" sz="1800">
                <a:solidFill>
                  <a:schemeClr val="lt1"/>
                </a:solidFill>
                <a:latin typeface="Roboto Medium"/>
                <a:ea typeface="Roboto Medium"/>
                <a:cs typeface="Roboto Medium"/>
                <a:sym typeface="Roboto Medium"/>
              </a:rPr>
              <a:t>Johnathan Marsh</a:t>
            </a:r>
            <a:endParaRPr sz="1800">
              <a:solidFill>
                <a:schemeClr val="lt1"/>
              </a:solidFill>
              <a:latin typeface="Roboto Medium"/>
              <a:ea typeface="Roboto Medium"/>
              <a:cs typeface="Roboto Medium"/>
              <a:sym typeface="Roboto Medium"/>
            </a:endParaRPr>
          </a:p>
        </p:txBody>
      </p:sp>
      <p:cxnSp>
        <p:nvCxnSpPr>
          <p:cNvPr id="934" name="Google Shape;934;p85"/>
          <p:cNvCxnSpPr/>
          <p:nvPr/>
        </p:nvCxnSpPr>
        <p:spPr>
          <a:xfrm>
            <a:off x="5797000" y="2634733"/>
            <a:ext cx="1291500" cy="0"/>
          </a:xfrm>
          <a:prstGeom prst="straightConnector1">
            <a:avLst/>
          </a:prstGeom>
          <a:noFill/>
          <a:ln cap="flat" cmpd="sng" w="19050">
            <a:solidFill>
              <a:schemeClr val="lt1"/>
            </a:solidFill>
            <a:prstDash val="solid"/>
            <a:round/>
            <a:headEnd len="med" w="med" type="none"/>
            <a:tailEnd len="med" w="med" type="none"/>
          </a:ln>
        </p:spPr>
      </p:cxnSp>
      <p:cxnSp>
        <p:nvCxnSpPr>
          <p:cNvPr id="935" name="Google Shape;935;p85"/>
          <p:cNvCxnSpPr/>
          <p:nvPr/>
        </p:nvCxnSpPr>
        <p:spPr>
          <a:xfrm>
            <a:off x="5810933" y="2634600"/>
            <a:ext cx="7262100" cy="0"/>
          </a:xfrm>
          <a:prstGeom prst="straightConnector1">
            <a:avLst/>
          </a:prstGeom>
          <a:noFill/>
          <a:ln cap="flat" cmpd="sng" w="19050">
            <a:solidFill>
              <a:schemeClr val="lt1"/>
            </a:solidFill>
            <a:prstDash val="solid"/>
            <a:round/>
            <a:headEnd len="med" w="med" type="none"/>
            <a:tailEnd len="med" w="med" type="oval"/>
          </a:ln>
        </p:spPr>
      </p:cxnSp>
      <p:pic>
        <p:nvPicPr>
          <p:cNvPr id="936" name="Google Shape;936;p85"/>
          <p:cNvPicPr preferRelativeResize="0"/>
          <p:nvPr/>
        </p:nvPicPr>
        <p:blipFill>
          <a:blip r:embed="rId3">
            <a:alphaModFix/>
          </a:blip>
          <a:stretch>
            <a:fillRect/>
          </a:stretch>
        </p:blipFill>
        <p:spPr>
          <a:xfrm>
            <a:off x="11435400" y="0"/>
            <a:ext cx="756600" cy="756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1000"/>
                                        <p:tgtEl>
                                          <p:spTgt spid="931"/>
                                        </p:tgtEl>
                                      </p:cBhvr>
                                    </p:animEffect>
                                  </p:childTnLst>
                                </p:cTn>
                              </p:par>
                              <p:par>
                                <p:cTn fill="hold" nodeType="withEffect" presetClass="entr" presetID="10" presetSubtype="0">
                                  <p:stCondLst>
                                    <p:cond delay="0"/>
                                  </p:stCondLst>
                                  <p:childTnLst>
                                    <p:set>
                                      <p:cBhvr>
                                        <p:cTn dur="1" fill="hold">
                                          <p:stCondLst>
                                            <p:cond delay="0"/>
                                          </p:stCondLst>
                                        </p:cTn>
                                        <p:tgtEl>
                                          <p:spTgt spid="932"/>
                                        </p:tgtEl>
                                        <p:attrNameLst>
                                          <p:attrName>style.visibility</p:attrName>
                                        </p:attrNameLst>
                                      </p:cBhvr>
                                      <p:to>
                                        <p:strVal val="visible"/>
                                      </p:to>
                                    </p:set>
                                    <p:animEffect filter="fade" transition="in">
                                      <p:cBhvr>
                                        <p:cTn dur="1000"/>
                                        <p:tgtEl>
                                          <p:spTgt spid="932"/>
                                        </p:tgtEl>
                                      </p:cBhvr>
                                    </p:animEffect>
                                  </p:childTnLst>
                                </p:cTn>
                              </p:par>
                              <p:par>
                                <p:cTn fill="hold" nodeType="withEffect" presetClass="entr" presetID="10" presetSubtype="0">
                                  <p:stCondLst>
                                    <p:cond delay="0"/>
                                  </p:stCondLst>
                                  <p:childTnLst>
                                    <p:set>
                                      <p:cBhvr>
                                        <p:cTn dur="1" fill="hold">
                                          <p:stCondLst>
                                            <p:cond delay="0"/>
                                          </p:stCondLst>
                                        </p:cTn>
                                        <p:tgtEl>
                                          <p:spTgt spid="933"/>
                                        </p:tgtEl>
                                        <p:attrNameLst>
                                          <p:attrName>style.visibility</p:attrName>
                                        </p:attrNameLst>
                                      </p:cBhvr>
                                      <p:to>
                                        <p:strVal val="visible"/>
                                      </p:to>
                                    </p:set>
                                    <p:animEffect filter="fade" transition="in">
                                      <p:cBhvr>
                                        <p:cTn dur="1000"/>
                                        <p:tgtEl>
                                          <p:spTgt spid="933"/>
                                        </p:tgtEl>
                                      </p:cBhvr>
                                    </p:animEffect>
                                  </p:childTnLst>
                                </p:cTn>
                              </p:par>
                              <p:par>
                                <p:cTn fill="hold" nodeType="withEffect" presetClass="entr" presetID="10" presetSubtype="0">
                                  <p:stCondLst>
                                    <p:cond delay="0"/>
                                  </p:stCondLst>
                                  <p:childTnLst>
                                    <p:set>
                                      <p:cBhvr>
                                        <p:cTn dur="1" fill="hold">
                                          <p:stCondLst>
                                            <p:cond delay="0"/>
                                          </p:stCondLst>
                                        </p:cTn>
                                        <p:tgtEl>
                                          <p:spTgt spid="934"/>
                                        </p:tgtEl>
                                        <p:attrNameLst>
                                          <p:attrName>style.visibility</p:attrName>
                                        </p:attrNameLst>
                                      </p:cBhvr>
                                      <p:to>
                                        <p:strVal val="visible"/>
                                      </p:to>
                                    </p:set>
                                    <p:animEffect filter="fade" transition="in">
                                      <p:cBhvr>
                                        <p:cTn dur="1000"/>
                                        <p:tgtEl>
                                          <p:spTgt spid="9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94"/>
          <p:cNvSpPr txBox="1"/>
          <p:nvPr/>
        </p:nvSpPr>
        <p:spPr>
          <a:xfrm>
            <a:off x="695370" y="796860"/>
            <a:ext cx="4168500" cy="20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rgbClr val="FFFFFF"/>
                </a:solidFill>
                <a:latin typeface="Roboto Light"/>
                <a:ea typeface="Roboto Light"/>
                <a:cs typeface="Roboto Light"/>
                <a:sym typeface="Roboto Light"/>
              </a:rPr>
              <a:t>Result/Conclusion 1</a:t>
            </a:r>
            <a:endParaRPr sz="3000">
              <a:solidFill>
                <a:srgbClr val="FFFFFF"/>
              </a:solidFill>
              <a:latin typeface="Roboto Light"/>
              <a:ea typeface="Roboto Light"/>
              <a:cs typeface="Roboto Light"/>
              <a:sym typeface="Roboto Light"/>
            </a:endParaRPr>
          </a:p>
        </p:txBody>
      </p:sp>
      <p:pic>
        <p:nvPicPr>
          <p:cNvPr id="1058" name="Google Shape;1058;p94"/>
          <p:cNvPicPr preferRelativeResize="0"/>
          <p:nvPr/>
        </p:nvPicPr>
        <p:blipFill>
          <a:blip r:embed="rId3">
            <a:alphaModFix/>
          </a:blip>
          <a:stretch>
            <a:fillRect/>
          </a:stretch>
        </p:blipFill>
        <p:spPr>
          <a:xfrm>
            <a:off x="11525350" y="0"/>
            <a:ext cx="666750" cy="714375"/>
          </a:xfrm>
          <a:prstGeom prst="rect">
            <a:avLst/>
          </a:prstGeom>
          <a:noFill/>
          <a:ln>
            <a:noFill/>
          </a:ln>
        </p:spPr>
      </p:pic>
      <p:sp>
        <p:nvSpPr>
          <p:cNvPr id="1059" name="Google Shape;1059;p94"/>
          <p:cNvSpPr txBox="1"/>
          <p:nvPr/>
        </p:nvSpPr>
        <p:spPr>
          <a:xfrm>
            <a:off x="6598200" y="3071075"/>
            <a:ext cx="5569200" cy="27666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SzPts val="2400"/>
              <a:buChar char="●"/>
            </a:pPr>
            <a:r>
              <a:rPr lang="en-US" sz="2400"/>
              <a:t>Color (Primary)</a:t>
            </a:r>
            <a:endParaRPr sz="2400"/>
          </a:p>
          <a:p>
            <a:pPr indent="-381000" lvl="0" marL="457200" rtl="0" algn="l">
              <a:lnSpc>
                <a:spcPct val="115000"/>
              </a:lnSpc>
              <a:spcBef>
                <a:spcPts val="1000"/>
              </a:spcBef>
              <a:spcAft>
                <a:spcPts val="0"/>
              </a:spcAft>
              <a:buSzPts val="2400"/>
              <a:buChar char="●"/>
            </a:pPr>
            <a:r>
              <a:rPr lang="en-US" sz="2400"/>
              <a:t>Aroma</a:t>
            </a:r>
            <a:endParaRPr sz="2400"/>
          </a:p>
          <a:p>
            <a:pPr indent="-381000" lvl="0" marL="457200" rtl="0" algn="l">
              <a:lnSpc>
                <a:spcPct val="115000"/>
              </a:lnSpc>
              <a:spcBef>
                <a:spcPts val="1000"/>
              </a:spcBef>
              <a:spcAft>
                <a:spcPts val="0"/>
              </a:spcAft>
              <a:buSzPts val="2400"/>
              <a:buChar char="●"/>
            </a:pPr>
            <a:r>
              <a:rPr lang="en-US" sz="2400"/>
              <a:t>Flavor</a:t>
            </a:r>
            <a:endParaRPr sz="2400"/>
          </a:p>
          <a:p>
            <a:pPr indent="-381000" lvl="0" marL="457200" rtl="0" algn="l">
              <a:lnSpc>
                <a:spcPct val="115000"/>
              </a:lnSpc>
              <a:spcBef>
                <a:spcPts val="1000"/>
              </a:spcBef>
              <a:spcAft>
                <a:spcPts val="0"/>
              </a:spcAft>
              <a:buSzPts val="2400"/>
              <a:buChar char="●"/>
            </a:pPr>
            <a:r>
              <a:rPr lang="en-US" sz="2400"/>
              <a:t>Body</a:t>
            </a:r>
            <a:endParaRPr sz="2400"/>
          </a:p>
          <a:p>
            <a:pPr indent="-381000" lvl="0" marL="457200" rtl="0" algn="l">
              <a:lnSpc>
                <a:spcPct val="115000"/>
              </a:lnSpc>
              <a:spcBef>
                <a:spcPts val="1000"/>
              </a:spcBef>
              <a:spcAft>
                <a:spcPts val="1000"/>
              </a:spcAft>
              <a:buSzPts val="2400"/>
              <a:buChar char="●"/>
            </a:pPr>
            <a:r>
              <a:rPr lang="en-US" sz="2400"/>
              <a:t>Alcohol Content (Select Your Buzz)</a:t>
            </a:r>
            <a:endParaRPr sz="2400"/>
          </a:p>
        </p:txBody>
      </p:sp>
      <p:sp>
        <p:nvSpPr>
          <p:cNvPr id="1060" name="Google Shape;1060;p94"/>
          <p:cNvSpPr txBox="1"/>
          <p:nvPr/>
        </p:nvSpPr>
        <p:spPr>
          <a:xfrm>
            <a:off x="6648479" y="1274100"/>
            <a:ext cx="4779900" cy="97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US" sz="2400"/>
              <a:t>User Interface Wine </a:t>
            </a:r>
            <a:r>
              <a:rPr lang="en-US" sz="2400"/>
              <a:t>Attribute Selection</a:t>
            </a:r>
            <a:endParaRPr/>
          </a:p>
        </p:txBody>
      </p:sp>
      <p:sp>
        <p:nvSpPr>
          <p:cNvPr id="1061" name="Google Shape;1061;p94"/>
          <p:cNvSpPr/>
          <p:nvPr/>
        </p:nvSpPr>
        <p:spPr>
          <a:xfrm>
            <a:off x="6598198" y="141000"/>
            <a:ext cx="4779900" cy="902700"/>
          </a:xfrm>
          <a:prstGeom prst="rect">
            <a:avLst/>
          </a:prstGeom>
          <a:solidFill>
            <a:srgbClr val="082D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94"/>
          <p:cNvSpPr txBox="1"/>
          <p:nvPr/>
        </p:nvSpPr>
        <p:spPr>
          <a:xfrm>
            <a:off x="6867570" y="492060"/>
            <a:ext cx="4168500" cy="20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rgbClr val="FFFFFF"/>
                </a:solidFill>
                <a:latin typeface="Roboto Light"/>
                <a:ea typeface="Roboto Light"/>
                <a:cs typeface="Roboto Light"/>
                <a:sym typeface="Roboto Light"/>
              </a:rPr>
              <a:t>Result/Conclusion 1</a:t>
            </a:r>
            <a:endParaRPr sz="3000">
              <a:solidFill>
                <a:srgbClr val="FFFFFF"/>
              </a:solidFill>
              <a:latin typeface="Roboto Light"/>
              <a:ea typeface="Roboto Light"/>
              <a:cs typeface="Roboto Light"/>
              <a:sym typeface="Roboto Light"/>
            </a:endParaRPr>
          </a:p>
        </p:txBody>
      </p:sp>
      <p:pic>
        <p:nvPicPr>
          <p:cNvPr id="1063" name="Google Shape;1063;p94"/>
          <p:cNvPicPr preferRelativeResize="0"/>
          <p:nvPr/>
        </p:nvPicPr>
        <p:blipFill>
          <a:blip r:embed="rId4">
            <a:alphaModFix/>
          </a:blip>
          <a:stretch>
            <a:fillRect/>
          </a:stretch>
        </p:blipFill>
        <p:spPr>
          <a:xfrm>
            <a:off x="0" y="-2"/>
            <a:ext cx="6075112" cy="6857999"/>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95"/>
          <p:cNvSpPr txBox="1"/>
          <p:nvPr/>
        </p:nvSpPr>
        <p:spPr>
          <a:xfrm>
            <a:off x="695370" y="796860"/>
            <a:ext cx="4168500" cy="20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rgbClr val="FFFFFF"/>
                </a:solidFill>
                <a:latin typeface="Roboto Light"/>
                <a:ea typeface="Roboto Light"/>
                <a:cs typeface="Roboto Light"/>
                <a:sym typeface="Roboto Light"/>
              </a:rPr>
              <a:t>Result/Conclusion 1</a:t>
            </a:r>
            <a:endParaRPr sz="3000">
              <a:solidFill>
                <a:srgbClr val="FFFFFF"/>
              </a:solidFill>
              <a:latin typeface="Roboto Light"/>
              <a:ea typeface="Roboto Light"/>
              <a:cs typeface="Roboto Light"/>
              <a:sym typeface="Roboto Light"/>
            </a:endParaRPr>
          </a:p>
        </p:txBody>
      </p:sp>
      <p:pic>
        <p:nvPicPr>
          <p:cNvPr id="1070" name="Google Shape;1070;p95"/>
          <p:cNvPicPr preferRelativeResize="0"/>
          <p:nvPr/>
        </p:nvPicPr>
        <p:blipFill>
          <a:blip r:embed="rId3">
            <a:alphaModFix/>
          </a:blip>
          <a:stretch>
            <a:fillRect/>
          </a:stretch>
        </p:blipFill>
        <p:spPr>
          <a:xfrm>
            <a:off x="11525350" y="0"/>
            <a:ext cx="666750" cy="714375"/>
          </a:xfrm>
          <a:prstGeom prst="rect">
            <a:avLst/>
          </a:prstGeom>
          <a:noFill/>
          <a:ln>
            <a:noFill/>
          </a:ln>
        </p:spPr>
      </p:pic>
      <p:pic>
        <p:nvPicPr>
          <p:cNvPr id="1071" name="Google Shape;1071;p95"/>
          <p:cNvPicPr preferRelativeResize="0"/>
          <p:nvPr/>
        </p:nvPicPr>
        <p:blipFill>
          <a:blip r:embed="rId4">
            <a:alphaModFix/>
          </a:blip>
          <a:stretch>
            <a:fillRect/>
          </a:stretch>
        </p:blipFill>
        <p:spPr>
          <a:xfrm>
            <a:off x="5757225" y="0"/>
            <a:ext cx="6434776" cy="6857999"/>
          </a:xfrm>
          <a:prstGeom prst="rect">
            <a:avLst/>
          </a:prstGeom>
          <a:noFill/>
          <a:ln>
            <a:noFill/>
          </a:ln>
        </p:spPr>
      </p:pic>
      <p:pic>
        <p:nvPicPr>
          <p:cNvPr id="1072" name="Google Shape;1072;p95"/>
          <p:cNvPicPr preferRelativeResize="0"/>
          <p:nvPr/>
        </p:nvPicPr>
        <p:blipFill>
          <a:blip r:embed="rId4">
            <a:alphaModFix/>
          </a:blip>
          <a:stretch>
            <a:fillRect/>
          </a:stretch>
        </p:blipFill>
        <p:spPr>
          <a:xfrm>
            <a:off x="5757225" y="0"/>
            <a:ext cx="6434776" cy="6857999"/>
          </a:xfrm>
          <a:prstGeom prst="rect">
            <a:avLst/>
          </a:prstGeom>
          <a:noFill/>
          <a:ln>
            <a:noFill/>
          </a:ln>
        </p:spPr>
      </p:pic>
      <p:sp>
        <p:nvSpPr>
          <p:cNvPr id="1073" name="Google Shape;1073;p95"/>
          <p:cNvSpPr txBox="1"/>
          <p:nvPr/>
        </p:nvSpPr>
        <p:spPr>
          <a:xfrm>
            <a:off x="781050" y="3120950"/>
            <a:ext cx="3576300" cy="24996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SzPts val="2400"/>
              <a:buChar char="●"/>
            </a:pPr>
            <a:r>
              <a:rPr lang="en-US" sz="2400"/>
              <a:t>Complete Freedom</a:t>
            </a:r>
            <a:endParaRPr sz="2400"/>
          </a:p>
          <a:p>
            <a:pPr indent="-381000" lvl="0" marL="457200" rtl="0" algn="l">
              <a:lnSpc>
                <a:spcPct val="115000"/>
              </a:lnSpc>
              <a:spcBef>
                <a:spcPts val="1000"/>
              </a:spcBef>
              <a:spcAft>
                <a:spcPts val="0"/>
              </a:spcAft>
              <a:buSzPts val="2400"/>
              <a:buChar char="●"/>
            </a:pPr>
            <a:r>
              <a:rPr lang="en-US" sz="2400"/>
              <a:t>Generative AI Recommendation</a:t>
            </a:r>
            <a:endParaRPr sz="2400"/>
          </a:p>
          <a:p>
            <a:pPr indent="-381000" lvl="0" marL="457200" rtl="0" algn="l">
              <a:lnSpc>
                <a:spcPct val="115000"/>
              </a:lnSpc>
              <a:spcBef>
                <a:spcPts val="1000"/>
              </a:spcBef>
              <a:spcAft>
                <a:spcPts val="0"/>
              </a:spcAft>
              <a:buSzPts val="2400"/>
              <a:buChar char="●"/>
            </a:pPr>
            <a:r>
              <a:rPr lang="en-US" sz="2400"/>
              <a:t>Delicious Results</a:t>
            </a:r>
            <a:endParaRPr sz="2400"/>
          </a:p>
          <a:p>
            <a:pPr indent="0" lvl="0" marL="457200" rtl="0" algn="l">
              <a:lnSpc>
                <a:spcPct val="115000"/>
              </a:lnSpc>
              <a:spcBef>
                <a:spcPts val="1000"/>
              </a:spcBef>
              <a:spcAft>
                <a:spcPts val="1000"/>
              </a:spcAft>
              <a:buNone/>
            </a:pPr>
            <a:r>
              <a:t/>
            </a:r>
            <a:endParaRPr sz="1500">
              <a:solidFill>
                <a:srgbClr val="082D49"/>
              </a:solidFill>
              <a:latin typeface="Roboto"/>
              <a:ea typeface="Roboto"/>
              <a:cs typeface="Roboto"/>
              <a:sym typeface="Roboto"/>
            </a:endParaRPr>
          </a:p>
        </p:txBody>
      </p:sp>
      <p:sp>
        <p:nvSpPr>
          <p:cNvPr id="1074" name="Google Shape;1074;p95"/>
          <p:cNvSpPr/>
          <p:nvPr/>
        </p:nvSpPr>
        <p:spPr>
          <a:xfrm>
            <a:off x="425998" y="445800"/>
            <a:ext cx="4779900" cy="902700"/>
          </a:xfrm>
          <a:prstGeom prst="rect">
            <a:avLst/>
          </a:prstGeom>
          <a:solidFill>
            <a:srgbClr val="082D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95"/>
          <p:cNvSpPr txBox="1"/>
          <p:nvPr/>
        </p:nvSpPr>
        <p:spPr>
          <a:xfrm>
            <a:off x="695370" y="796860"/>
            <a:ext cx="4168500" cy="20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rgbClr val="FFFFFF"/>
                </a:solidFill>
                <a:latin typeface="Roboto Light"/>
                <a:ea typeface="Roboto Light"/>
                <a:cs typeface="Roboto Light"/>
                <a:sym typeface="Roboto Light"/>
              </a:rPr>
              <a:t>Result/Conclusion 1</a:t>
            </a:r>
            <a:endParaRPr sz="3000">
              <a:solidFill>
                <a:srgbClr val="FFFFFF"/>
              </a:solidFill>
              <a:latin typeface="Roboto Light"/>
              <a:ea typeface="Roboto Light"/>
              <a:cs typeface="Roboto Light"/>
              <a:sym typeface="Roboto Light"/>
            </a:endParaRPr>
          </a:p>
        </p:txBody>
      </p:sp>
      <p:sp>
        <p:nvSpPr>
          <p:cNvPr id="1076" name="Google Shape;1076;p95"/>
          <p:cNvSpPr txBox="1"/>
          <p:nvPr/>
        </p:nvSpPr>
        <p:spPr>
          <a:xfrm>
            <a:off x="552479" y="1655100"/>
            <a:ext cx="4779900" cy="97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en-US" sz="2400"/>
              <a:t>User Interface Wine Attribute Selection</a:t>
            </a:r>
            <a:endParaRPr/>
          </a:p>
        </p:txBody>
      </p:sp>
    </p:spTree>
  </p:cSld>
  <p:clrMapOvr>
    <a:masterClrMapping/>
  </p:clrMapOvr>
  <mc:AlternateContent>
    <mc:Choice Requires="p14">
      <p:transition spd="med">
        <p14:gallery dir="l"/>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96"/>
          <p:cNvSpPr/>
          <p:nvPr/>
        </p:nvSpPr>
        <p:spPr>
          <a:xfrm>
            <a:off x="426000" y="2193125"/>
            <a:ext cx="11352300" cy="4665000"/>
          </a:xfrm>
          <a:prstGeom prst="rect">
            <a:avLst/>
          </a:prstGeom>
          <a:solidFill>
            <a:srgbClr val="F2F2F2"/>
          </a:solidFill>
          <a:ln>
            <a:noFill/>
          </a:ln>
        </p:spPr>
        <p:txBody>
          <a:bodyPr anchorCtr="0" anchor="ctr" bIns="121900" lIns="121900" spcFirstLastPara="1" rIns="121900" wrap="square" tIns="121900">
            <a:noAutofit/>
          </a:bodyPr>
          <a:lstStyle/>
          <a:p>
            <a:pPr indent="-381000" lvl="0" marL="457200" rtl="0" algn="l">
              <a:lnSpc>
                <a:spcPct val="115000"/>
              </a:lnSpc>
              <a:spcBef>
                <a:spcPts val="0"/>
              </a:spcBef>
              <a:spcAft>
                <a:spcPts val="0"/>
              </a:spcAft>
              <a:buClr>
                <a:schemeClr val="dk2"/>
              </a:buClr>
              <a:buSzPts val="2400"/>
              <a:buChar char="●"/>
            </a:pPr>
            <a:r>
              <a:rPr lang="en-US" sz="2400">
                <a:solidFill>
                  <a:schemeClr val="dk2"/>
                </a:solidFill>
              </a:rPr>
              <a:t>Body</a:t>
            </a:r>
            <a:endParaRPr sz="2400">
              <a:solidFill>
                <a:schemeClr val="dk2"/>
              </a:solidFill>
            </a:endParaRPr>
          </a:p>
          <a:p>
            <a:pPr indent="-381000" lvl="0" marL="457200" rtl="0" algn="l">
              <a:lnSpc>
                <a:spcPct val="115000"/>
              </a:lnSpc>
              <a:spcBef>
                <a:spcPts val="1000"/>
              </a:spcBef>
              <a:spcAft>
                <a:spcPts val="0"/>
              </a:spcAft>
              <a:buClr>
                <a:schemeClr val="dk2"/>
              </a:buClr>
              <a:buSzPts val="2400"/>
              <a:buChar char="●"/>
            </a:pPr>
            <a:r>
              <a:rPr lang="en-US" sz="2400">
                <a:solidFill>
                  <a:schemeClr val="dk2"/>
                </a:solidFill>
              </a:rPr>
              <a:t>Acidity</a:t>
            </a:r>
            <a:endParaRPr sz="2400">
              <a:solidFill>
                <a:schemeClr val="dk2"/>
              </a:solidFill>
            </a:endParaRPr>
          </a:p>
          <a:p>
            <a:pPr indent="-381000" lvl="0" marL="457200" rtl="0" algn="l">
              <a:lnSpc>
                <a:spcPct val="115000"/>
              </a:lnSpc>
              <a:spcBef>
                <a:spcPts val="1000"/>
              </a:spcBef>
              <a:spcAft>
                <a:spcPts val="0"/>
              </a:spcAft>
              <a:buClr>
                <a:schemeClr val="dk2"/>
              </a:buClr>
              <a:buSzPts val="2400"/>
              <a:buChar char="●"/>
            </a:pPr>
            <a:r>
              <a:rPr lang="en-US" sz="2400">
                <a:solidFill>
                  <a:schemeClr val="dk2"/>
                </a:solidFill>
              </a:rPr>
              <a:t>Tannins</a:t>
            </a:r>
            <a:endParaRPr sz="2400">
              <a:solidFill>
                <a:schemeClr val="dk2"/>
              </a:solidFill>
            </a:endParaRPr>
          </a:p>
          <a:p>
            <a:pPr indent="-381000" lvl="0" marL="457200" rtl="0" algn="l">
              <a:lnSpc>
                <a:spcPct val="115000"/>
              </a:lnSpc>
              <a:spcBef>
                <a:spcPts val="1000"/>
              </a:spcBef>
              <a:spcAft>
                <a:spcPts val="0"/>
              </a:spcAft>
              <a:buClr>
                <a:schemeClr val="dk2"/>
              </a:buClr>
              <a:buSzPts val="2400"/>
              <a:buChar char="●"/>
            </a:pPr>
            <a:r>
              <a:rPr lang="en-US" sz="2400">
                <a:solidFill>
                  <a:schemeClr val="dk2"/>
                </a:solidFill>
              </a:rPr>
              <a:t>Sweetness</a:t>
            </a:r>
            <a:endParaRPr sz="2400">
              <a:solidFill>
                <a:schemeClr val="dk2"/>
              </a:solidFill>
            </a:endParaRPr>
          </a:p>
          <a:p>
            <a:pPr indent="-381000" lvl="0" marL="457200" rtl="0" algn="l">
              <a:lnSpc>
                <a:spcPct val="115000"/>
              </a:lnSpc>
              <a:spcBef>
                <a:spcPts val="1000"/>
              </a:spcBef>
              <a:spcAft>
                <a:spcPts val="0"/>
              </a:spcAft>
              <a:buClr>
                <a:schemeClr val="dk2"/>
              </a:buClr>
              <a:buSzPts val="2400"/>
              <a:buChar char="●"/>
            </a:pPr>
            <a:r>
              <a:rPr lang="en-US" sz="2400">
                <a:solidFill>
                  <a:schemeClr val="dk2"/>
                </a:solidFill>
              </a:rPr>
              <a:t>Alcohol</a:t>
            </a:r>
            <a:endParaRPr sz="2400">
              <a:solidFill>
                <a:schemeClr val="dk2"/>
              </a:solidFill>
            </a:endParaRPr>
          </a:p>
          <a:p>
            <a:pPr indent="0" lvl="0" marL="457200" rtl="0" algn="l">
              <a:lnSpc>
                <a:spcPct val="115000"/>
              </a:lnSpc>
              <a:spcBef>
                <a:spcPts val="1000"/>
              </a:spcBef>
              <a:spcAft>
                <a:spcPts val="1000"/>
              </a:spcAft>
              <a:buNone/>
            </a:pPr>
            <a:r>
              <a:t/>
            </a:r>
            <a:endParaRPr sz="2400"/>
          </a:p>
        </p:txBody>
      </p:sp>
      <p:sp>
        <p:nvSpPr>
          <p:cNvPr id="1083" name="Google Shape;1083;p96"/>
          <p:cNvSpPr/>
          <p:nvPr/>
        </p:nvSpPr>
        <p:spPr>
          <a:xfrm>
            <a:off x="425998" y="445800"/>
            <a:ext cx="4779900" cy="902700"/>
          </a:xfrm>
          <a:prstGeom prst="rect">
            <a:avLst/>
          </a:prstGeom>
          <a:solidFill>
            <a:srgbClr val="005E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96"/>
          <p:cNvSpPr txBox="1"/>
          <p:nvPr/>
        </p:nvSpPr>
        <p:spPr>
          <a:xfrm>
            <a:off x="695370" y="796860"/>
            <a:ext cx="4168500" cy="20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rgbClr val="FFFFFF"/>
                </a:solidFill>
                <a:latin typeface="Roboto Light"/>
                <a:ea typeface="Roboto Light"/>
                <a:cs typeface="Roboto Light"/>
                <a:sym typeface="Roboto Light"/>
              </a:rPr>
              <a:t>Result/Conclusion 2 Cont.</a:t>
            </a:r>
            <a:endParaRPr sz="3000">
              <a:solidFill>
                <a:srgbClr val="FFFFFF"/>
              </a:solidFill>
              <a:latin typeface="Roboto Light"/>
              <a:ea typeface="Roboto Light"/>
              <a:cs typeface="Roboto Light"/>
              <a:sym typeface="Roboto Light"/>
            </a:endParaRPr>
          </a:p>
        </p:txBody>
      </p:sp>
      <p:sp>
        <p:nvSpPr>
          <p:cNvPr id="1085" name="Google Shape;1085;p96"/>
          <p:cNvSpPr txBox="1"/>
          <p:nvPr/>
        </p:nvSpPr>
        <p:spPr>
          <a:xfrm>
            <a:off x="452850" y="1478375"/>
            <a:ext cx="112986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800">
                <a:solidFill>
                  <a:srgbClr val="1D1C1D"/>
                </a:solidFill>
              </a:rPr>
              <a:t>What characteristics (body, acidity, tannins, etc.) in the judge’s descriptions are most important in user wine selection?</a:t>
            </a:r>
            <a:endParaRPr b="1" sz="1800">
              <a:solidFill>
                <a:srgbClr val="082D49"/>
              </a:solidFill>
              <a:latin typeface="Roboto"/>
              <a:ea typeface="Roboto"/>
              <a:cs typeface="Roboto"/>
              <a:sym typeface="Roboto"/>
            </a:endParaRPr>
          </a:p>
        </p:txBody>
      </p:sp>
      <p:pic>
        <p:nvPicPr>
          <p:cNvPr id="1086" name="Google Shape;1086;p96"/>
          <p:cNvPicPr preferRelativeResize="0"/>
          <p:nvPr/>
        </p:nvPicPr>
        <p:blipFill>
          <a:blip r:embed="rId3">
            <a:alphaModFix/>
          </a:blip>
          <a:stretch>
            <a:fillRect/>
          </a:stretch>
        </p:blipFill>
        <p:spPr>
          <a:xfrm>
            <a:off x="7086450" y="2193125"/>
            <a:ext cx="4665002" cy="4665002"/>
          </a:xfrm>
          <a:prstGeom prst="rect">
            <a:avLst/>
          </a:prstGeom>
          <a:noFill/>
          <a:ln>
            <a:noFill/>
          </a:ln>
        </p:spPr>
      </p:pic>
      <p:pic>
        <p:nvPicPr>
          <p:cNvPr id="1087" name="Google Shape;1087;p96"/>
          <p:cNvPicPr preferRelativeResize="0"/>
          <p:nvPr/>
        </p:nvPicPr>
        <p:blipFill>
          <a:blip r:embed="rId4">
            <a:alphaModFix/>
          </a:blip>
          <a:stretch>
            <a:fillRect/>
          </a:stretch>
        </p:blipFill>
        <p:spPr>
          <a:xfrm>
            <a:off x="11301499" y="0"/>
            <a:ext cx="890501" cy="902700"/>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97"/>
          <p:cNvSpPr/>
          <p:nvPr/>
        </p:nvSpPr>
        <p:spPr>
          <a:xfrm>
            <a:off x="426000" y="2339600"/>
            <a:ext cx="5374800" cy="3943200"/>
          </a:xfrm>
          <a:prstGeom prst="rect">
            <a:avLst/>
          </a:prstGeom>
          <a:solidFill>
            <a:srgbClr val="F2F2F2"/>
          </a:solidFill>
          <a:ln>
            <a:noFill/>
          </a:ln>
        </p:spPr>
        <p:txBody>
          <a:bodyPr anchorCtr="0" anchor="ctr" bIns="121900" lIns="121900" spcFirstLastPara="1" rIns="121900" wrap="square" tIns="121900">
            <a:noAutofit/>
          </a:bodyPr>
          <a:lstStyle/>
          <a:p>
            <a:pPr indent="-381000" lvl="0" marL="914400" marR="0" rtl="0" algn="l">
              <a:lnSpc>
                <a:spcPct val="146668"/>
              </a:lnSpc>
              <a:spcBef>
                <a:spcPts val="0"/>
              </a:spcBef>
              <a:spcAft>
                <a:spcPts val="0"/>
              </a:spcAft>
              <a:buSzPts val="2400"/>
              <a:buChar char="●"/>
            </a:pPr>
            <a:r>
              <a:rPr lang="en-US" sz="2400"/>
              <a:t>Rule-Based Filtering</a:t>
            </a:r>
            <a:endParaRPr sz="2400"/>
          </a:p>
          <a:p>
            <a:pPr indent="-381000" lvl="0" marL="914400" marR="0" rtl="0" algn="l">
              <a:lnSpc>
                <a:spcPct val="146668"/>
              </a:lnSpc>
              <a:spcBef>
                <a:spcPts val="0"/>
              </a:spcBef>
              <a:spcAft>
                <a:spcPts val="0"/>
              </a:spcAft>
              <a:buSzPts val="2400"/>
              <a:buChar char="●"/>
            </a:pPr>
            <a:r>
              <a:rPr lang="en-US" sz="2400"/>
              <a:t>Collaborative Filtering</a:t>
            </a:r>
            <a:endParaRPr sz="2400"/>
          </a:p>
          <a:p>
            <a:pPr indent="-381000" lvl="0" marL="914400" marR="0" rtl="0" algn="l">
              <a:lnSpc>
                <a:spcPct val="146668"/>
              </a:lnSpc>
              <a:spcBef>
                <a:spcPts val="0"/>
              </a:spcBef>
              <a:spcAft>
                <a:spcPts val="0"/>
              </a:spcAft>
              <a:buSzPts val="2400"/>
              <a:buChar char="●"/>
            </a:pPr>
            <a:r>
              <a:rPr lang="en-US" sz="2400"/>
              <a:t>Content-Based Filtering</a:t>
            </a:r>
            <a:endParaRPr sz="2400"/>
          </a:p>
          <a:p>
            <a:pPr indent="-381000" lvl="0" marL="914400" marR="0" rtl="0" algn="l">
              <a:lnSpc>
                <a:spcPct val="146668"/>
              </a:lnSpc>
              <a:spcBef>
                <a:spcPts val="0"/>
              </a:spcBef>
              <a:spcAft>
                <a:spcPts val="0"/>
              </a:spcAft>
              <a:buSzPts val="2400"/>
              <a:buChar char="●"/>
            </a:pPr>
            <a:r>
              <a:rPr lang="en-US" sz="2400"/>
              <a:t>Hybrid (ML + Rules)</a:t>
            </a:r>
            <a:endParaRPr sz="2400"/>
          </a:p>
          <a:p>
            <a:pPr indent="-381000" lvl="0" marL="914400" marR="0" rtl="0" algn="l">
              <a:lnSpc>
                <a:spcPct val="146668"/>
              </a:lnSpc>
              <a:spcBef>
                <a:spcPts val="0"/>
              </a:spcBef>
              <a:spcAft>
                <a:spcPts val="0"/>
              </a:spcAft>
              <a:buSzPts val="2400"/>
              <a:buChar char="●"/>
            </a:pPr>
            <a:r>
              <a:rPr lang="en-US" sz="2400"/>
              <a:t>K-Means Clustering</a:t>
            </a:r>
            <a:endParaRPr sz="2400"/>
          </a:p>
          <a:p>
            <a:pPr indent="-381000" lvl="0" marL="914400" marR="0" rtl="0" algn="l">
              <a:lnSpc>
                <a:spcPct val="146668"/>
              </a:lnSpc>
              <a:spcBef>
                <a:spcPts val="0"/>
              </a:spcBef>
              <a:spcAft>
                <a:spcPts val="0"/>
              </a:spcAft>
              <a:buSzPts val="2400"/>
              <a:buChar char="●"/>
            </a:pPr>
            <a:r>
              <a:rPr lang="en-US" sz="2400"/>
              <a:t>Neural Networks (Deep Learning)</a:t>
            </a:r>
            <a:endParaRPr sz="2400"/>
          </a:p>
        </p:txBody>
      </p:sp>
      <p:sp>
        <p:nvSpPr>
          <p:cNvPr id="1094" name="Google Shape;1094;p97"/>
          <p:cNvSpPr/>
          <p:nvPr/>
        </p:nvSpPr>
        <p:spPr>
          <a:xfrm>
            <a:off x="425998" y="445800"/>
            <a:ext cx="4779900" cy="902700"/>
          </a:xfrm>
          <a:prstGeom prst="rect">
            <a:avLst/>
          </a:prstGeom>
          <a:solidFill>
            <a:srgbClr val="0077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97"/>
          <p:cNvSpPr txBox="1"/>
          <p:nvPr/>
        </p:nvSpPr>
        <p:spPr>
          <a:xfrm>
            <a:off x="695370" y="796860"/>
            <a:ext cx="4168500" cy="20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rgbClr val="FFFFFF"/>
                </a:solidFill>
                <a:latin typeface="Roboto Light"/>
                <a:ea typeface="Roboto Light"/>
                <a:cs typeface="Roboto Light"/>
                <a:sym typeface="Roboto Light"/>
              </a:rPr>
              <a:t>Result/Conclusion 3</a:t>
            </a:r>
            <a:endParaRPr sz="3000">
              <a:solidFill>
                <a:srgbClr val="FFFFFF"/>
              </a:solidFill>
              <a:latin typeface="Roboto Light"/>
              <a:ea typeface="Roboto Light"/>
              <a:cs typeface="Roboto Light"/>
              <a:sym typeface="Roboto Light"/>
            </a:endParaRPr>
          </a:p>
        </p:txBody>
      </p:sp>
      <p:sp>
        <p:nvSpPr>
          <p:cNvPr id="1096" name="Google Shape;1096;p97"/>
          <p:cNvSpPr txBox="1"/>
          <p:nvPr/>
        </p:nvSpPr>
        <p:spPr>
          <a:xfrm>
            <a:off x="426000" y="1607350"/>
            <a:ext cx="11298600" cy="83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900">
                <a:solidFill>
                  <a:srgbClr val="1D1C1D"/>
                </a:solidFill>
              </a:rPr>
              <a:t>What machine learning or rule-based algorithms can enhance the accuracy of recommendations?</a:t>
            </a:r>
            <a:endParaRPr b="1" sz="1600">
              <a:solidFill>
                <a:schemeClr val="dk2"/>
              </a:solidFill>
              <a:latin typeface="Roboto"/>
              <a:ea typeface="Roboto"/>
              <a:cs typeface="Roboto"/>
              <a:sym typeface="Roboto"/>
            </a:endParaRPr>
          </a:p>
          <a:p>
            <a:pPr indent="0" lvl="0" marL="0" rtl="0" algn="ctr">
              <a:lnSpc>
                <a:spcPct val="115000"/>
              </a:lnSpc>
              <a:spcBef>
                <a:spcPts val="0"/>
              </a:spcBef>
              <a:spcAft>
                <a:spcPts val="0"/>
              </a:spcAft>
              <a:buNone/>
            </a:pPr>
            <a:r>
              <a:t/>
            </a:r>
            <a:endParaRPr sz="2050">
              <a:solidFill>
                <a:srgbClr val="1D1C1D"/>
              </a:solidFill>
            </a:endParaRPr>
          </a:p>
        </p:txBody>
      </p:sp>
      <p:pic>
        <p:nvPicPr>
          <p:cNvPr id="1097" name="Google Shape;1097;p97"/>
          <p:cNvPicPr preferRelativeResize="0"/>
          <p:nvPr/>
        </p:nvPicPr>
        <p:blipFill>
          <a:blip r:embed="rId3">
            <a:alphaModFix/>
          </a:blip>
          <a:stretch>
            <a:fillRect/>
          </a:stretch>
        </p:blipFill>
        <p:spPr>
          <a:xfrm>
            <a:off x="11525350" y="0"/>
            <a:ext cx="666750" cy="714375"/>
          </a:xfrm>
          <a:prstGeom prst="rect">
            <a:avLst/>
          </a:prstGeom>
          <a:noFill/>
          <a:ln>
            <a:noFill/>
          </a:ln>
        </p:spPr>
      </p:pic>
      <p:pic>
        <p:nvPicPr>
          <p:cNvPr id="1098" name="Google Shape;1098;p97"/>
          <p:cNvPicPr preferRelativeResize="0"/>
          <p:nvPr/>
        </p:nvPicPr>
        <p:blipFill>
          <a:blip r:embed="rId4">
            <a:alphaModFix/>
          </a:blip>
          <a:stretch>
            <a:fillRect/>
          </a:stretch>
        </p:blipFill>
        <p:spPr>
          <a:xfrm>
            <a:off x="5800813" y="2339600"/>
            <a:ext cx="5724525" cy="3943350"/>
          </a:xfrm>
          <a:prstGeom prst="rect">
            <a:avLst/>
          </a:prstGeom>
          <a:solidFill>
            <a:srgbClr val="F2F2F2"/>
          </a:solid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98"/>
          <p:cNvSpPr/>
          <p:nvPr/>
        </p:nvSpPr>
        <p:spPr>
          <a:xfrm>
            <a:off x="3339700" y="1379675"/>
            <a:ext cx="8852400" cy="5478300"/>
          </a:xfrm>
          <a:prstGeom prst="rect">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05" name="Google Shape;1105;p98"/>
          <p:cNvSpPr/>
          <p:nvPr/>
        </p:nvSpPr>
        <p:spPr>
          <a:xfrm>
            <a:off x="426002" y="445800"/>
            <a:ext cx="2761800" cy="2761800"/>
          </a:xfrm>
          <a:prstGeom prst="rect">
            <a:avLst/>
          </a:prstGeom>
          <a:solidFill>
            <a:srgbClr val="082D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98"/>
          <p:cNvSpPr txBox="1"/>
          <p:nvPr/>
        </p:nvSpPr>
        <p:spPr>
          <a:xfrm>
            <a:off x="581640" y="1520011"/>
            <a:ext cx="2408400" cy="62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rgbClr val="FFFFFF"/>
                </a:solidFill>
                <a:latin typeface="Roboto Light"/>
                <a:ea typeface="Roboto Light"/>
                <a:cs typeface="Roboto Light"/>
                <a:sym typeface="Roboto Light"/>
              </a:rPr>
              <a:t>Summary</a:t>
            </a:r>
            <a:endParaRPr sz="3000">
              <a:solidFill>
                <a:srgbClr val="FFFFFF"/>
              </a:solidFill>
              <a:latin typeface="Roboto Light"/>
              <a:ea typeface="Roboto Light"/>
              <a:cs typeface="Roboto Light"/>
              <a:sym typeface="Roboto Light"/>
            </a:endParaRPr>
          </a:p>
        </p:txBody>
      </p:sp>
      <p:sp>
        <p:nvSpPr>
          <p:cNvPr id="1107" name="Google Shape;1107;p98"/>
          <p:cNvSpPr txBox="1"/>
          <p:nvPr/>
        </p:nvSpPr>
        <p:spPr>
          <a:xfrm>
            <a:off x="3339700" y="445800"/>
            <a:ext cx="85188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b="1" sz="2400">
              <a:solidFill>
                <a:srgbClr val="082D49"/>
              </a:solidFill>
              <a:latin typeface="Roboto"/>
              <a:ea typeface="Roboto"/>
              <a:cs typeface="Roboto"/>
              <a:sym typeface="Roboto"/>
            </a:endParaRPr>
          </a:p>
        </p:txBody>
      </p:sp>
      <p:sp>
        <p:nvSpPr>
          <p:cNvPr id="1108" name="Google Shape;1108;p98"/>
          <p:cNvSpPr txBox="1"/>
          <p:nvPr/>
        </p:nvSpPr>
        <p:spPr>
          <a:xfrm>
            <a:off x="3467950" y="1520000"/>
            <a:ext cx="8595900" cy="5258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2400">
                <a:solidFill>
                  <a:srgbClr val="1D1C1D"/>
                </a:solidFill>
              </a:rPr>
              <a:t>The goal of this project was to </a:t>
            </a:r>
            <a:r>
              <a:rPr lang="en-US" sz="2400">
                <a:solidFill>
                  <a:srgbClr val="1D1C1D"/>
                </a:solidFill>
              </a:rPr>
              <a:t>create a functional and user-friendly wine recommendation system that allows users to explore and receive personalized wine and food pairing recommendations, making wine selection easier and more enjoyable.</a:t>
            </a:r>
            <a:endParaRPr sz="2400">
              <a:solidFill>
                <a:srgbClr val="1D1C1D"/>
              </a:solidFill>
            </a:endParaRPr>
          </a:p>
          <a:p>
            <a:pPr indent="0" lvl="0" marL="0" rtl="0" algn="l">
              <a:lnSpc>
                <a:spcPct val="90000"/>
              </a:lnSpc>
              <a:spcBef>
                <a:spcPts val="0"/>
              </a:spcBef>
              <a:spcAft>
                <a:spcPts val="0"/>
              </a:spcAft>
              <a:buNone/>
            </a:pPr>
            <a:r>
              <a:t/>
            </a:r>
            <a:endParaRPr sz="2400">
              <a:solidFill>
                <a:srgbClr val="1D1C1D"/>
              </a:solidFill>
            </a:endParaRPr>
          </a:p>
          <a:p>
            <a:pPr indent="0" lvl="0" marL="0" marR="0" rtl="0" algn="l">
              <a:lnSpc>
                <a:spcPct val="146668"/>
              </a:lnSpc>
              <a:spcBef>
                <a:spcPts val="0"/>
              </a:spcBef>
              <a:spcAft>
                <a:spcPts val="0"/>
              </a:spcAft>
              <a:buNone/>
            </a:pPr>
            <a:r>
              <a:rPr lang="en-US" sz="2400">
                <a:solidFill>
                  <a:srgbClr val="1D1C1D"/>
                </a:solidFill>
              </a:rPr>
              <a:t>  Users are able to:</a:t>
            </a:r>
            <a:endParaRPr sz="2400">
              <a:solidFill>
                <a:srgbClr val="1D1C1D"/>
              </a:solidFill>
            </a:endParaRPr>
          </a:p>
          <a:p>
            <a:pPr indent="-381000" lvl="0" marL="457200" marR="0" rtl="0" algn="l">
              <a:lnSpc>
                <a:spcPct val="146668"/>
              </a:lnSpc>
              <a:spcBef>
                <a:spcPts val="0"/>
              </a:spcBef>
              <a:spcAft>
                <a:spcPts val="0"/>
              </a:spcAft>
              <a:buClr>
                <a:srgbClr val="1D1C1D"/>
              </a:buClr>
              <a:buSzPts val="2400"/>
              <a:buChar char="●"/>
            </a:pPr>
            <a:r>
              <a:rPr lang="en-US" sz="2400">
                <a:solidFill>
                  <a:srgbClr val="1D1C1D"/>
                </a:solidFill>
              </a:rPr>
              <a:t>Search for wines based on attributes (e.g., sweetness, body, acidity)</a:t>
            </a:r>
            <a:endParaRPr sz="2400">
              <a:solidFill>
                <a:srgbClr val="1D1C1D"/>
              </a:solidFill>
            </a:endParaRPr>
          </a:p>
          <a:p>
            <a:pPr indent="-381000" lvl="0" marL="457200" marR="0" rtl="0" algn="l">
              <a:lnSpc>
                <a:spcPct val="146668"/>
              </a:lnSpc>
              <a:spcBef>
                <a:spcPts val="0"/>
              </a:spcBef>
              <a:spcAft>
                <a:spcPts val="0"/>
              </a:spcAft>
              <a:buClr>
                <a:srgbClr val="1D1C1D"/>
              </a:buClr>
              <a:buSzPts val="2400"/>
              <a:buChar char="●"/>
            </a:pPr>
            <a:r>
              <a:rPr lang="en-US" sz="2400">
                <a:solidFill>
                  <a:srgbClr val="1D1C1D"/>
                </a:solidFill>
              </a:rPr>
              <a:t>Get food pairing recommendations</a:t>
            </a:r>
            <a:endParaRPr sz="2400">
              <a:solidFill>
                <a:srgbClr val="1D1C1D"/>
              </a:solidFill>
            </a:endParaRPr>
          </a:p>
          <a:p>
            <a:pPr indent="-381000" lvl="0" marL="457200" marR="0" rtl="0" algn="l">
              <a:lnSpc>
                <a:spcPct val="146668"/>
              </a:lnSpc>
              <a:spcBef>
                <a:spcPts val="0"/>
              </a:spcBef>
              <a:spcAft>
                <a:spcPts val="0"/>
              </a:spcAft>
              <a:buClr>
                <a:srgbClr val="1D1C1D"/>
              </a:buClr>
              <a:buSzPts val="2400"/>
              <a:buChar char="●"/>
            </a:pPr>
            <a:r>
              <a:rPr lang="en-US" sz="2400">
                <a:solidFill>
                  <a:srgbClr val="1D1C1D"/>
                </a:solidFill>
              </a:rPr>
              <a:t>Get food pairing cooking instructions, and shopping list</a:t>
            </a:r>
            <a:endParaRPr sz="2400">
              <a:solidFill>
                <a:srgbClr val="1D1C1D"/>
              </a:solidFill>
            </a:endParaRPr>
          </a:p>
          <a:p>
            <a:pPr indent="-381000" lvl="0" marL="457200" marR="0" rtl="0" algn="l">
              <a:lnSpc>
                <a:spcPct val="146668"/>
              </a:lnSpc>
              <a:spcBef>
                <a:spcPts val="0"/>
              </a:spcBef>
              <a:spcAft>
                <a:spcPts val="0"/>
              </a:spcAft>
              <a:buClr>
                <a:srgbClr val="1D1C1D"/>
              </a:buClr>
              <a:buSzPts val="2400"/>
              <a:buChar char="●"/>
            </a:pPr>
            <a:r>
              <a:rPr lang="en-US" sz="2400">
                <a:solidFill>
                  <a:srgbClr val="1D1C1D"/>
                </a:solidFill>
              </a:rPr>
              <a:t>Receive wine recommendations based on their preferences</a:t>
            </a:r>
            <a:endParaRPr sz="2550">
              <a:solidFill>
                <a:srgbClr val="1D1C1D"/>
              </a:solidFill>
              <a:highlight>
                <a:srgbClr val="F8F8F8"/>
              </a:highlight>
            </a:endParaRPr>
          </a:p>
        </p:txBody>
      </p:sp>
      <p:pic>
        <p:nvPicPr>
          <p:cNvPr id="1109" name="Google Shape;1109;p98"/>
          <p:cNvPicPr preferRelativeResize="0"/>
          <p:nvPr/>
        </p:nvPicPr>
        <p:blipFill>
          <a:blip r:embed="rId3">
            <a:alphaModFix/>
          </a:blip>
          <a:stretch>
            <a:fillRect/>
          </a:stretch>
        </p:blipFill>
        <p:spPr>
          <a:xfrm>
            <a:off x="11439114" y="0"/>
            <a:ext cx="752886" cy="621001"/>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99"/>
          <p:cNvSpPr/>
          <p:nvPr/>
        </p:nvSpPr>
        <p:spPr>
          <a:xfrm>
            <a:off x="3339700" y="2418775"/>
            <a:ext cx="8852400" cy="4439100"/>
          </a:xfrm>
          <a:prstGeom prst="rect">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16" name="Google Shape;1116;p99"/>
          <p:cNvSpPr/>
          <p:nvPr/>
        </p:nvSpPr>
        <p:spPr>
          <a:xfrm>
            <a:off x="426002" y="445800"/>
            <a:ext cx="2761800" cy="2761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99"/>
          <p:cNvSpPr txBox="1"/>
          <p:nvPr/>
        </p:nvSpPr>
        <p:spPr>
          <a:xfrm>
            <a:off x="581640" y="1520011"/>
            <a:ext cx="2408400" cy="62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rgbClr val="082D49"/>
                </a:solidFill>
                <a:latin typeface="Roboto Light"/>
                <a:ea typeface="Roboto Light"/>
                <a:cs typeface="Roboto Light"/>
                <a:sym typeface="Roboto Light"/>
              </a:rPr>
              <a:t>Problems Encountered</a:t>
            </a:r>
            <a:endParaRPr sz="3000">
              <a:solidFill>
                <a:srgbClr val="082D49"/>
              </a:solidFill>
              <a:latin typeface="Roboto Light"/>
              <a:ea typeface="Roboto Light"/>
              <a:cs typeface="Roboto Light"/>
              <a:sym typeface="Roboto Light"/>
            </a:endParaRPr>
          </a:p>
        </p:txBody>
      </p:sp>
      <p:sp>
        <p:nvSpPr>
          <p:cNvPr id="1118" name="Google Shape;1118;p99"/>
          <p:cNvSpPr txBox="1"/>
          <p:nvPr/>
        </p:nvSpPr>
        <p:spPr>
          <a:xfrm>
            <a:off x="3339700" y="445800"/>
            <a:ext cx="85188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b="1" sz="2400">
              <a:solidFill>
                <a:srgbClr val="082D49"/>
              </a:solidFill>
              <a:latin typeface="Roboto"/>
              <a:ea typeface="Roboto"/>
              <a:cs typeface="Roboto"/>
              <a:sym typeface="Roboto"/>
            </a:endParaRPr>
          </a:p>
        </p:txBody>
      </p:sp>
      <p:sp>
        <p:nvSpPr>
          <p:cNvPr id="1119" name="Google Shape;1119;p99"/>
          <p:cNvSpPr txBox="1"/>
          <p:nvPr/>
        </p:nvSpPr>
        <p:spPr>
          <a:xfrm>
            <a:off x="3317350" y="1638250"/>
            <a:ext cx="8897100" cy="57816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0"/>
              </a:spcBef>
              <a:spcAft>
                <a:spcPts val="0"/>
              </a:spcAft>
              <a:buNone/>
            </a:pPr>
            <a:r>
              <a:t/>
            </a:r>
            <a:endParaRPr sz="2400">
              <a:solidFill>
                <a:srgbClr val="082D49"/>
              </a:solidFill>
              <a:latin typeface="Roboto"/>
              <a:ea typeface="Roboto"/>
              <a:cs typeface="Roboto"/>
              <a:sym typeface="Roboto"/>
            </a:endParaRPr>
          </a:p>
          <a:p>
            <a:pPr indent="0" lvl="0" marL="457200" marR="0" rtl="0" algn="l">
              <a:lnSpc>
                <a:spcPct val="115000"/>
              </a:lnSpc>
              <a:spcBef>
                <a:spcPts val="0"/>
              </a:spcBef>
              <a:spcAft>
                <a:spcPts val="0"/>
              </a:spcAft>
              <a:buNone/>
            </a:pPr>
            <a:r>
              <a:t/>
            </a:r>
            <a:endParaRPr b="1" sz="2350">
              <a:solidFill>
                <a:srgbClr val="1D1C1D"/>
              </a:solidFill>
            </a:endParaRPr>
          </a:p>
          <a:p>
            <a:pPr indent="-381000" lvl="0" marL="457200" marR="0" rtl="0" algn="l">
              <a:lnSpc>
                <a:spcPct val="115000"/>
              </a:lnSpc>
              <a:spcBef>
                <a:spcPts val="900"/>
              </a:spcBef>
              <a:spcAft>
                <a:spcPts val="0"/>
              </a:spcAft>
              <a:buClr>
                <a:srgbClr val="1D1C1D"/>
              </a:buClr>
              <a:buSzPts val="2400"/>
              <a:buChar char="●"/>
            </a:pPr>
            <a:r>
              <a:rPr b="1" lang="en-US" sz="2400">
                <a:solidFill>
                  <a:srgbClr val="1D1C1D"/>
                </a:solidFill>
              </a:rPr>
              <a:t>Finding the best dataset</a:t>
            </a:r>
            <a:r>
              <a:rPr lang="en-US" sz="2400">
                <a:solidFill>
                  <a:srgbClr val="1D1C1D"/>
                </a:solidFill>
              </a:rPr>
              <a:t> that contains both wine characteristics and food pairings.</a:t>
            </a:r>
            <a:endParaRPr sz="2400">
              <a:solidFill>
                <a:srgbClr val="1D1C1D"/>
              </a:solidFill>
            </a:endParaRPr>
          </a:p>
          <a:p>
            <a:pPr indent="-381000" lvl="0" marL="457200" marR="0" rtl="0" algn="l">
              <a:lnSpc>
                <a:spcPct val="115000"/>
              </a:lnSpc>
              <a:spcBef>
                <a:spcPts val="0"/>
              </a:spcBef>
              <a:spcAft>
                <a:spcPts val="0"/>
              </a:spcAft>
              <a:buClr>
                <a:srgbClr val="1D1C1D"/>
              </a:buClr>
              <a:buSzPts val="2400"/>
              <a:buChar char="●"/>
            </a:pPr>
            <a:r>
              <a:rPr b="1" lang="en-US" sz="2400">
                <a:solidFill>
                  <a:srgbClr val="1D1C1D"/>
                </a:solidFill>
              </a:rPr>
              <a:t>Balancing rule-based recommendations with potential machine learning approaches</a:t>
            </a:r>
            <a:r>
              <a:rPr lang="en-US" sz="2400">
                <a:solidFill>
                  <a:srgbClr val="1D1C1D"/>
                </a:solidFill>
              </a:rPr>
              <a:t> (i.e., should we use collaborative filtering or a predefined expert-driven approach?).</a:t>
            </a:r>
            <a:endParaRPr sz="2400">
              <a:solidFill>
                <a:srgbClr val="1D1C1D"/>
              </a:solidFill>
            </a:endParaRPr>
          </a:p>
          <a:p>
            <a:pPr indent="-381000" lvl="0" marL="457200" marR="0" rtl="0" algn="l">
              <a:lnSpc>
                <a:spcPct val="115000"/>
              </a:lnSpc>
              <a:spcBef>
                <a:spcPts val="0"/>
              </a:spcBef>
              <a:spcAft>
                <a:spcPts val="0"/>
              </a:spcAft>
              <a:buClr>
                <a:srgbClr val="1D1C1D"/>
              </a:buClr>
              <a:buSzPts val="2400"/>
              <a:buChar char="●"/>
            </a:pPr>
            <a:r>
              <a:rPr b="1" lang="en-US" sz="2400">
                <a:solidFill>
                  <a:srgbClr val="1D1C1D"/>
                </a:solidFill>
              </a:rPr>
              <a:t>Developing an intuitive UI</a:t>
            </a:r>
            <a:r>
              <a:rPr lang="en-US" sz="2400">
                <a:solidFill>
                  <a:srgbClr val="1D1C1D"/>
                </a:solidFill>
              </a:rPr>
              <a:t> that effectively presents recommendations without overwhelming users.</a:t>
            </a:r>
            <a:endParaRPr sz="2400">
              <a:solidFill>
                <a:srgbClr val="1D1C1D"/>
              </a:solidFill>
            </a:endParaRPr>
          </a:p>
          <a:p>
            <a:pPr indent="-381000" lvl="0" marL="457200" marR="0" rtl="0" algn="l">
              <a:lnSpc>
                <a:spcPct val="115000"/>
              </a:lnSpc>
              <a:spcBef>
                <a:spcPts val="0"/>
              </a:spcBef>
              <a:spcAft>
                <a:spcPts val="0"/>
              </a:spcAft>
              <a:buClr>
                <a:srgbClr val="1D1C1D"/>
              </a:buClr>
              <a:buSzPts val="2400"/>
              <a:buChar char="●"/>
            </a:pPr>
            <a:r>
              <a:rPr lang="en-US" sz="2400">
                <a:solidFill>
                  <a:srgbClr val="1D1C1D"/>
                </a:solidFill>
              </a:rPr>
              <a:t>Lack of </a:t>
            </a:r>
            <a:r>
              <a:rPr b="1" lang="en-US" sz="2400">
                <a:solidFill>
                  <a:srgbClr val="1D1C1D"/>
                </a:solidFill>
              </a:rPr>
              <a:t>subject matter experts</a:t>
            </a:r>
            <a:r>
              <a:rPr lang="en-US" sz="2400">
                <a:solidFill>
                  <a:srgbClr val="1D1C1D"/>
                </a:solidFill>
              </a:rPr>
              <a:t> on the team. (except Nathan)</a:t>
            </a:r>
            <a:endParaRPr sz="2400">
              <a:solidFill>
                <a:srgbClr val="1D1C1D"/>
              </a:solidFill>
            </a:endParaRPr>
          </a:p>
          <a:p>
            <a:pPr indent="0" lvl="0" marL="457200" marR="0" rtl="0" algn="l">
              <a:lnSpc>
                <a:spcPct val="115000"/>
              </a:lnSpc>
              <a:spcBef>
                <a:spcPts val="900"/>
              </a:spcBef>
              <a:spcAft>
                <a:spcPts val="900"/>
              </a:spcAft>
              <a:buNone/>
            </a:pPr>
            <a:r>
              <a:t/>
            </a:r>
            <a:endParaRPr sz="2400">
              <a:solidFill>
                <a:srgbClr val="082D49"/>
              </a:solidFill>
              <a:latin typeface="Roboto"/>
              <a:ea typeface="Roboto"/>
              <a:cs typeface="Roboto"/>
              <a:sym typeface="Roboto"/>
            </a:endParaRPr>
          </a:p>
        </p:txBody>
      </p:sp>
      <p:pic>
        <p:nvPicPr>
          <p:cNvPr id="1120" name="Google Shape;1120;p99"/>
          <p:cNvPicPr preferRelativeResize="0"/>
          <p:nvPr/>
        </p:nvPicPr>
        <p:blipFill>
          <a:blip r:embed="rId3">
            <a:alphaModFix/>
          </a:blip>
          <a:stretch>
            <a:fillRect/>
          </a:stretch>
        </p:blipFill>
        <p:spPr>
          <a:xfrm>
            <a:off x="11435400" y="0"/>
            <a:ext cx="756600" cy="756600"/>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00"/>
          <p:cNvSpPr/>
          <p:nvPr/>
        </p:nvSpPr>
        <p:spPr>
          <a:xfrm>
            <a:off x="3339700" y="2189100"/>
            <a:ext cx="8852400" cy="4668900"/>
          </a:xfrm>
          <a:prstGeom prst="rect">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7" name="Google Shape;1127;p100"/>
          <p:cNvSpPr/>
          <p:nvPr/>
        </p:nvSpPr>
        <p:spPr>
          <a:xfrm>
            <a:off x="426002" y="445800"/>
            <a:ext cx="2761800" cy="2761800"/>
          </a:xfrm>
          <a:prstGeom prst="rect">
            <a:avLst/>
          </a:prstGeom>
          <a:solidFill>
            <a:srgbClr val="AADC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00"/>
          <p:cNvSpPr txBox="1"/>
          <p:nvPr/>
        </p:nvSpPr>
        <p:spPr>
          <a:xfrm>
            <a:off x="581650" y="1520000"/>
            <a:ext cx="2847300" cy="62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800">
                <a:solidFill>
                  <a:srgbClr val="082D49"/>
                </a:solidFill>
                <a:latin typeface="Roboto Light"/>
                <a:ea typeface="Roboto Light"/>
                <a:cs typeface="Roboto Light"/>
                <a:sym typeface="Roboto Light"/>
              </a:rPr>
              <a:t>Future Considerations</a:t>
            </a:r>
            <a:endParaRPr sz="2800">
              <a:solidFill>
                <a:srgbClr val="082D49"/>
              </a:solidFill>
              <a:latin typeface="Roboto Light"/>
              <a:ea typeface="Roboto Light"/>
              <a:cs typeface="Roboto Light"/>
              <a:sym typeface="Roboto Light"/>
            </a:endParaRPr>
          </a:p>
        </p:txBody>
      </p:sp>
      <p:sp>
        <p:nvSpPr>
          <p:cNvPr id="1129" name="Google Shape;1129;p100"/>
          <p:cNvSpPr txBox="1"/>
          <p:nvPr/>
        </p:nvSpPr>
        <p:spPr>
          <a:xfrm>
            <a:off x="3339700" y="445800"/>
            <a:ext cx="8518800" cy="51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b="1" sz="2400">
              <a:solidFill>
                <a:srgbClr val="082D49"/>
              </a:solidFill>
              <a:latin typeface="Roboto"/>
              <a:ea typeface="Roboto"/>
              <a:cs typeface="Roboto"/>
              <a:sym typeface="Roboto"/>
            </a:endParaRPr>
          </a:p>
        </p:txBody>
      </p:sp>
      <p:sp>
        <p:nvSpPr>
          <p:cNvPr id="1130" name="Google Shape;1130;p100"/>
          <p:cNvSpPr txBox="1"/>
          <p:nvPr/>
        </p:nvSpPr>
        <p:spPr>
          <a:xfrm>
            <a:off x="3339700" y="2331000"/>
            <a:ext cx="8852400" cy="3927600"/>
          </a:xfrm>
          <a:prstGeom prst="rect">
            <a:avLst/>
          </a:prstGeom>
          <a:noFill/>
          <a:ln>
            <a:noFill/>
          </a:ln>
        </p:spPr>
        <p:txBody>
          <a:bodyPr anchorCtr="0" anchor="t" bIns="91425" lIns="91425" spcFirstLastPara="1" rIns="91425" wrap="square" tIns="91425">
            <a:spAutoFit/>
          </a:bodyPr>
          <a:lstStyle/>
          <a:p>
            <a:pPr indent="0" lvl="0" marL="457200" rtl="0" algn="l">
              <a:lnSpc>
                <a:spcPct val="90000"/>
              </a:lnSpc>
              <a:spcBef>
                <a:spcPts val="1000"/>
              </a:spcBef>
              <a:spcAft>
                <a:spcPts val="0"/>
              </a:spcAft>
              <a:buNone/>
            </a:pPr>
            <a:r>
              <a:t/>
            </a:r>
            <a:endParaRPr sz="3300">
              <a:solidFill>
                <a:srgbClr val="082D49"/>
              </a:solidFill>
              <a:latin typeface="Roboto"/>
              <a:ea typeface="Roboto"/>
              <a:cs typeface="Roboto"/>
              <a:sym typeface="Roboto"/>
            </a:endParaRPr>
          </a:p>
          <a:p>
            <a:pPr indent="0" lvl="0" marL="457200" rtl="0" algn="l">
              <a:lnSpc>
                <a:spcPct val="90000"/>
              </a:lnSpc>
              <a:spcBef>
                <a:spcPts val="1000"/>
              </a:spcBef>
              <a:spcAft>
                <a:spcPts val="0"/>
              </a:spcAft>
              <a:buNone/>
            </a:pPr>
            <a:r>
              <a:rPr lang="en-US" sz="2400"/>
              <a:t>The Wine Recommendation and Food Pairing App bridges the gap between wine enthusiasts and culinary delights. By combining data science, AI, and an intuitive interface, this app enhances the dining experience for users worldwide. We look forward to future iterations that refine and expand its capabilities.</a:t>
            </a:r>
            <a:endParaRPr sz="2400"/>
          </a:p>
          <a:p>
            <a:pPr indent="-381000" lvl="0" marL="914400" rtl="0" algn="l">
              <a:lnSpc>
                <a:spcPct val="90000"/>
              </a:lnSpc>
              <a:spcBef>
                <a:spcPts val="1000"/>
              </a:spcBef>
              <a:spcAft>
                <a:spcPts val="0"/>
              </a:spcAft>
              <a:buSzPts val="2400"/>
              <a:buChar char="●"/>
            </a:pPr>
            <a:r>
              <a:rPr lang="en-US" sz="2400"/>
              <a:t>Amending the wine list and notes</a:t>
            </a:r>
            <a:endParaRPr sz="2400"/>
          </a:p>
          <a:p>
            <a:pPr indent="-381000" lvl="0" marL="914400" rtl="0" algn="l">
              <a:lnSpc>
                <a:spcPct val="90000"/>
              </a:lnSpc>
              <a:spcBef>
                <a:spcPts val="0"/>
              </a:spcBef>
              <a:spcAft>
                <a:spcPts val="0"/>
              </a:spcAft>
              <a:buSzPts val="2400"/>
              <a:buChar char="●"/>
            </a:pPr>
            <a:r>
              <a:rPr lang="en-US" sz="2400"/>
              <a:t>Saving of user wine preferences for repeat users</a:t>
            </a:r>
            <a:endParaRPr sz="2400"/>
          </a:p>
          <a:p>
            <a:pPr indent="-381000" lvl="0" marL="914400" marR="0" rtl="0" algn="l">
              <a:lnSpc>
                <a:spcPct val="146668"/>
              </a:lnSpc>
              <a:spcBef>
                <a:spcPts val="0"/>
              </a:spcBef>
              <a:spcAft>
                <a:spcPts val="0"/>
              </a:spcAft>
              <a:buSzPts val="2400"/>
              <a:buChar char="●"/>
            </a:pPr>
            <a:r>
              <a:rPr lang="en-US" sz="2400"/>
              <a:t>Rate wines to refine future recommendations</a:t>
            </a:r>
            <a:endParaRPr sz="2400"/>
          </a:p>
        </p:txBody>
      </p:sp>
      <p:sp>
        <p:nvSpPr>
          <p:cNvPr id="1131" name="Google Shape;1131;p100"/>
          <p:cNvSpPr txBox="1"/>
          <p:nvPr/>
        </p:nvSpPr>
        <p:spPr>
          <a:xfrm>
            <a:off x="3339700" y="362700"/>
            <a:ext cx="8518800" cy="43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t/>
            </a:r>
            <a:endParaRPr sz="1800">
              <a:solidFill>
                <a:srgbClr val="082D49"/>
              </a:solidFill>
              <a:latin typeface="Roboto"/>
              <a:ea typeface="Roboto"/>
              <a:cs typeface="Roboto"/>
              <a:sym typeface="Roboto"/>
            </a:endParaRPr>
          </a:p>
        </p:txBody>
      </p:sp>
      <p:pic>
        <p:nvPicPr>
          <p:cNvPr id="1132" name="Google Shape;1132;p100"/>
          <p:cNvPicPr preferRelativeResize="0"/>
          <p:nvPr/>
        </p:nvPicPr>
        <p:blipFill>
          <a:blip r:embed="rId3">
            <a:alphaModFix/>
          </a:blip>
          <a:stretch>
            <a:fillRect/>
          </a:stretch>
        </p:blipFill>
        <p:spPr>
          <a:xfrm>
            <a:off x="1496250" y="2402412"/>
            <a:ext cx="621301" cy="621301"/>
          </a:xfrm>
          <a:prstGeom prst="rect">
            <a:avLst/>
          </a:prstGeom>
          <a:noFill/>
          <a:ln>
            <a:noFill/>
          </a:ln>
        </p:spPr>
      </p:pic>
      <p:pic>
        <p:nvPicPr>
          <p:cNvPr id="1133" name="Google Shape;1133;p100"/>
          <p:cNvPicPr preferRelativeResize="0"/>
          <p:nvPr/>
        </p:nvPicPr>
        <p:blipFill>
          <a:blip r:embed="rId4">
            <a:alphaModFix/>
          </a:blip>
          <a:stretch>
            <a:fillRect/>
          </a:stretch>
        </p:blipFill>
        <p:spPr>
          <a:xfrm>
            <a:off x="11301499" y="0"/>
            <a:ext cx="890501" cy="902700"/>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pic>
        <p:nvPicPr>
          <p:cNvPr id="1139" name="Google Shape;1139;p101"/>
          <p:cNvPicPr preferRelativeResize="0"/>
          <p:nvPr/>
        </p:nvPicPr>
        <p:blipFill>
          <a:blip r:embed="rId3">
            <a:alphaModFix/>
          </a:blip>
          <a:stretch>
            <a:fillRect/>
          </a:stretch>
        </p:blipFill>
        <p:spPr>
          <a:xfrm>
            <a:off x="0" y="0"/>
            <a:ext cx="12192000" cy="6858000"/>
          </a:xfrm>
          <a:prstGeom prst="rect">
            <a:avLst/>
          </a:prstGeom>
          <a:noFill/>
          <a:ln>
            <a:noFill/>
          </a:ln>
        </p:spPr>
      </p:pic>
      <p:sp>
        <p:nvSpPr>
          <p:cNvPr id="1140" name="Google Shape;1140;p101"/>
          <p:cNvSpPr txBox="1"/>
          <p:nvPr>
            <p:ph type="title"/>
          </p:nvPr>
        </p:nvSpPr>
        <p:spPr>
          <a:xfrm>
            <a:off x="501200" y="160467"/>
            <a:ext cx="11360700" cy="763500"/>
          </a:xfrm>
          <a:prstGeom prst="rect">
            <a:avLst/>
          </a:prstGeom>
        </p:spPr>
        <p:txBody>
          <a:bodyPr anchorCtr="0" anchor="t" bIns="121900" lIns="487675" spcFirstLastPara="1" rIns="121900" wrap="square" tIns="121900">
            <a:noAutofit/>
          </a:bodyPr>
          <a:lstStyle/>
          <a:p>
            <a:pPr indent="0" lvl="0" marL="0" rtl="0" algn="ctr">
              <a:spcBef>
                <a:spcPts val="0"/>
              </a:spcBef>
              <a:spcAft>
                <a:spcPts val="0"/>
              </a:spcAft>
              <a:buNone/>
            </a:pPr>
            <a:r>
              <a:rPr lang="en-US" sz="5900">
                <a:solidFill>
                  <a:srgbClr val="4870D8"/>
                </a:solidFill>
              </a:rPr>
              <a:t>Any Questions?</a:t>
            </a:r>
            <a:endParaRPr sz="5900">
              <a:solidFill>
                <a:srgbClr val="4870D8"/>
              </a:solidFill>
            </a:endParaRPr>
          </a:p>
        </p:txBody>
      </p:sp>
    </p:spTree>
  </p:cSld>
  <p:clrMapOvr>
    <a:masterClrMapping/>
  </p:clrMapOvr>
  <mc:AlternateContent>
    <mc:Choice Requires="p14">
      <p:transition spd="med">
        <p14:gallery dir="l"/>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86"/>
          <p:cNvSpPr/>
          <p:nvPr/>
        </p:nvSpPr>
        <p:spPr>
          <a:xfrm>
            <a:off x="3339700" y="2141000"/>
            <a:ext cx="8852400" cy="4716900"/>
          </a:xfrm>
          <a:prstGeom prst="rect">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43" name="Google Shape;943;p86"/>
          <p:cNvSpPr/>
          <p:nvPr/>
        </p:nvSpPr>
        <p:spPr>
          <a:xfrm>
            <a:off x="426002" y="445800"/>
            <a:ext cx="2761800" cy="2761800"/>
          </a:xfrm>
          <a:prstGeom prst="rect">
            <a:avLst/>
          </a:prstGeom>
          <a:solidFill>
            <a:srgbClr val="082D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86"/>
          <p:cNvSpPr txBox="1"/>
          <p:nvPr/>
        </p:nvSpPr>
        <p:spPr>
          <a:xfrm>
            <a:off x="581640" y="1520011"/>
            <a:ext cx="2408400" cy="62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rgbClr val="FFFFFF"/>
                </a:solidFill>
                <a:latin typeface="Roboto Light"/>
                <a:ea typeface="Roboto Light"/>
                <a:cs typeface="Roboto Light"/>
                <a:sym typeface="Roboto Light"/>
              </a:rPr>
              <a:t>Project Overview</a:t>
            </a:r>
            <a:endParaRPr sz="3000">
              <a:solidFill>
                <a:srgbClr val="FFFFFF"/>
              </a:solidFill>
              <a:latin typeface="Roboto Light"/>
              <a:ea typeface="Roboto Light"/>
              <a:cs typeface="Roboto Light"/>
              <a:sym typeface="Roboto Light"/>
            </a:endParaRPr>
          </a:p>
        </p:txBody>
      </p:sp>
      <p:sp>
        <p:nvSpPr>
          <p:cNvPr id="945" name="Google Shape;945;p86"/>
          <p:cNvSpPr txBox="1"/>
          <p:nvPr/>
        </p:nvSpPr>
        <p:spPr>
          <a:xfrm>
            <a:off x="3295150" y="1288850"/>
            <a:ext cx="85188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4000">
                <a:solidFill>
                  <a:srgbClr val="082D49"/>
                </a:solidFill>
                <a:latin typeface="Roboto"/>
                <a:ea typeface="Roboto"/>
                <a:cs typeface="Roboto"/>
                <a:sym typeface="Roboto"/>
              </a:rPr>
              <a:t>Project Purpose / Description</a:t>
            </a:r>
            <a:endParaRPr b="1" sz="4000">
              <a:solidFill>
                <a:srgbClr val="082D49"/>
              </a:solidFill>
              <a:latin typeface="Roboto"/>
              <a:ea typeface="Roboto"/>
              <a:cs typeface="Roboto"/>
              <a:sym typeface="Roboto"/>
            </a:endParaRPr>
          </a:p>
        </p:txBody>
      </p:sp>
      <p:sp>
        <p:nvSpPr>
          <p:cNvPr id="946" name="Google Shape;946;p86"/>
          <p:cNvSpPr txBox="1"/>
          <p:nvPr/>
        </p:nvSpPr>
        <p:spPr>
          <a:xfrm>
            <a:off x="3295150" y="2560000"/>
            <a:ext cx="8941500" cy="472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2400">
                <a:solidFill>
                  <a:srgbClr val="1D1C1D"/>
                </a:solidFill>
              </a:rPr>
              <a:t>Project Overview:</a:t>
            </a:r>
            <a:r>
              <a:rPr lang="en-US" sz="2400">
                <a:solidFill>
                  <a:srgbClr val="1D1C1D"/>
                </a:solidFill>
              </a:rPr>
              <a:t> This project aims to develop a personalized wine recommendation system that helps users select wines based on their past preferences, taste attributes, and ideal food pairings. The system will leverage a structured database, integrate user feedback, and provide dynamic suggestions using rule-based algorithms or potential machine learning models.</a:t>
            </a:r>
            <a:endParaRPr sz="2400">
              <a:solidFill>
                <a:srgbClr val="1D1C1D"/>
              </a:solidFill>
            </a:endParaRPr>
          </a:p>
          <a:p>
            <a:pPr indent="0" lvl="0" marL="0" rtl="0" algn="l">
              <a:lnSpc>
                <a:spcPct val="90000"/>
              </a:lnSpc>
              <a:spcBef>
                <a:spcPts val="0"/>
              </a:spcBef>
              <a:spcAft>
                <a:spcPts val="0"/>
              </a:spcAft>
              <a:buNone/>
            </a:pPr>
            <a:r>
              <a:t/>
            </a:r>
            <a:endParaRPr sz="2400">
              <a:solidFill>
                <a:srgbClr val="1D1C1D"/>
              </a:solidFill>
            </a:endParaRPr>
          </a:p>
          <a:p>
            <a:pPr indent="0" lvl="0" marL="0" rtl="0" algn="l">
              <a:lnSpc>
                <a:spcPct val="90000"/>
              </a:lnSpc>
              <a:spcBef>
                <a:spcPts val="0"/>
              </a:spcBef>
              <a:spcAft>
                <a:spcPts val="0"/>
              </a:spcAft>
              <a:buNone/>
            </a:pPr>
            <a:r>
              <a:rPr b="1" lang="en-US" sz="2400">
                <a:solidFill>
                  <a:srgbClr val="1D1C1D"/>
                </a:solidFill>
              </a:rPr>
              <a:t>Goal:</a:t>
            </a:r>
            <a:r>
              <a:rPr lang="en-US" sz="2400">
                <a:solidFill>
                  <a:srgbClr val="1D1C1D"/>
                </a:solidFill>
              </a:rPr>
              <a:t> To create a functional and user-friendly wine recommendation system that allows users to explore and receive personalized wine and food pairing recommendations, making wine selection easier and more enjoyable.</a:t>
            </a:r>
            <a:endParaRPr sz="2400">
              <a:solidFill>
                <a:srgbClr val="1D1C1D"/>
              </a:solidFill>
            </a:endParaRPr>
          </a:p>
          <a:p>
            <a:pPr indent="0" lvl="0" marL="0" rtl="0" algn="l">
              <a:lnSpc>
                <a:spcPct val="90000"/>
              </a:lnSpc>
              <a:spcBef>
                <a:spcPts val="0"/>
              </a:spcBef>
              <a:spcAft>
                <a:spcPts val="0"/>
              </a:spcAft>
              <a:buNone/>
            </a:pPr>
            <a:r>
              <a:t/>
            </a:r>
            <a:endParaRPr sz="3450">
              <a:solidFill>
                <a:srgbClr val="1D1C1D"/>
              </a:solidFill>
            </a:endParaRPr>
          </a:p>
          <a:p>
            <a:pPr indent="0" lvl="0" marL="0" rtl="0" algn="l">
              <a:lnSpc>
                <a:spcPct val="90000"/>
              </a:lnSpc>
              <a:spcBef>
                <a:spcPts val="0"/>
              </a:spcBef>
              <a:spcAft>
                <a:spcPts val="0"/>
              </a:spcAft>
              <a:buNone/>
            </a:pPr>
            <a:r>
              <a:t/>
            </a:r>
            <a:endParaRPr b="1" sz="2950">
              <a:solidFill>
                <a:srgbClr val="1D1C1D"/>
              </a:solidFill>
              <a:highlight>
                <a:srgbClr val="FFFFFF"/>
              </a:highlight>
            </a:endParaRPr>
          </a:p>
        </p:txBody>
      </p:sp>
      <p:pic>
        <p:nvPicPr>
          <p:cNvPr id="947" name="Google Shape;947;p86"/>
          <p:cNvPicPr preferRelativeResize="0"/>
          <p:nvPr/>
        </p:nvPicPr>
        <p:blipFill>
          <a:blip r:embed="rId3">
            <a:alphaModFix/>
          </a:blip>
          <a:stretch>
            <a:fillRect/>
          </a:stretch>
        </p:blipFill>
        <p:spPr>
          <a:xfrm>
            <a:off x="11435400" y="0"/>
            <a:ext cx="756600" cy="756600"/>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87"/>
          <p:cNvSpPr/>
          <p:nvPr/>
        </p:nvSpPr>
        <p:spPr>
          <a:xfrm>
            <a:off x="3339700" y="2141000"/>
            <a:ext cx="8852400" cy="4716900"/>
          </a:xfrm>
          <a:prstGeom prst="rect">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54" name="Google Shape;954;p87"/>
          <p:cNvSpPr/>
          <p:nvPr/>
        </p:nvSpPr>
        <p:spPr>
          <a:xfrm>
            <a:off x="426002" y="445800"/>
            <a:ext cx="2761800" cy="2761800"/>
          </a:xfrm>
          <a:prstGeom prst="rect">
            <a:avLst/>
          </a:prstGeom>
          <a:solidFill>
            <a:srgbClr val="005E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87"/>
          <p:cNvSpPr txBox="1"/>
          <p:nvPr/>
        </p:nvSpPr>
        <p:spPr>
          <a:xfrm>
            <a:off x="3295150" y="1308975"/>
            <a:ext cx="85188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4000">
                <a:solidFill>
                  <a:srgbClr val="005E77"/>
                </a:solidFill>
                <a:latin typeface="Roboto"/>
                <a:ea typeface="Roboto"/>
                <a:cs typeface="Roboto"/>
                <a:sym typeface="Roboto"/>
              </a:rPr>
              <a:t>Goals</a:t>
            </a:r>
            <a:r>
              <a:rPr b="1" lang="en-US" sz="4000">
                <a:solidFill>
                  <a:srgbClr val="005E77"/>
                </a:solidFill>
                <a:latin typeface="Roboto"/>
                <a:ea typeface="Roboto"/>
                <a:cs typeface="Roboto"/>
                <a:sym typeface="Roboto"/>
              </a:rPr>
              <a:t>/Problem to be solved</a:t>
            </a:r>
            <a:endParaRPr b="1" sz="4000">
              <a:solidFill>
                <a:srgbClr val="005E77"/>
              </a:solidFill>
              <a:latin typeface="Roboto"/>
              <a:ea typeface="Roboto"/>
              <a:cs typeface="Roboto"/>
              <a:sym typeface="Roboto"/>
            </a:endParaRPr>
          </a:p>
        </p:txBody>
      </p:sp>
      <p:sp>
        <p:nvSpPr>
          <p:cNvPr id="956" name="Google Shape;956;p87"/>
          <p:cNvSpPr txBox="1"/>
          <p:nvPr/>
        </p:nvSpPr>
        <p:spPr>
          <a:xfrm>
            <a:off x="3339700" y="2141000"/>
            <a:ext cx="8852400" cy="5648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t/>
            </a:r>
            <a:endParaRPr sz="2200">
              <a:solidFill>
                <a:srgbClr val="1D1C1D"/>
              </a:solidFill>
              <a:highlight>
                <a:srgbClr val="F8F8F8"/>
              </a:highlight>
            </a:endParaRPr>
          </a:p>
          <a:p>
            <a:pPr indent="-381000" lvl="0" marL="457200" rtl="0" algn="l">
              <a:lnSpc>
                <a:spcPct val="115000"/>
              </a:lnSpc>
              <a:spcBef>
                <a:spcPts val="0"/>
              </a:spcBef>
              <a:spcAft>
                <a:spcPts val="0"/>
              </a:spcAft>
              <a:buClr>
                <a:srgbClr val="1D1C1D"/>
              </a:buClr>
              <a:buSzPts val="2400"/>
              <a:buChar char="●"/>
            </a:pPr>
            <a:r>
              <a:rPr lang="en-US" sz="2400">
                <a:solidFill>
                  <a:srgbClr val="1D1C1D"/>
                </a:solidFill>
              </a:rPr>
              <a:t>How can user preferences be effectively captured and translated into personalized wine recommendations?</a:t>
            </a:r>
            <a:endParaRPr sz="2400">
              <a:solidFill>
                <a:srgbClr val="1D1C1D"/>
              </a:solidFill>
            </a:endParaRPr>
          </a:p>
          <a:p>
            <a:pPr indent="0" lvl="0" marL="457200" rtl="0" algn="l">
              <a:lnSpc>
                <a:spcPct val="115000"/>
              </a:lnSpc>
              <a:spcBef>
                <a:spcPts val="0"/>
              </a:spcBef>
              <a:spcAft>
                <a:spcPts val="0"/>
              </a:spcAft>
              <a:buNone/>
            </a:pPr>
            <a:r>
              <a:t/>
            </a:r>
            <a:endParaRPr sz="2400">
              <a:solidFill>
                <a:srgbClr val="1D1C1D"/>
              </a:solidFill>
              <a:highlight>
                <a:srgbClr val="F8F8F8"/>
              </a:highlight>
            </a:endParaRPr>
          </a:p>
          <a:p>
            <a:pPr indent="-381000" lvl="0" marL="457200" rtl="0" algn="l">
              <a:lnSpc>
                <a:spcPct val="115000"/>
              </a:lnSpc>
              <a:spcBef>
                <a:spcPts val="0"/>
              </a:spcBef>
              <a:spcAft>
                <a:spcPts val="0"/>
              </a:spcAft>
              <a:buClr>
                <a:srgbClr val="1D1C1D"/>
              </a:buClr>
              <a:buSzPts val="2400"/>
              <a:buChar char="●"/>
            </a:pPr>
            <a:r>
              <a:rPr lang="en-US" sz="2400">
                <a:solidFill>
                  <a:srgbClr val="1D1C1D"/>
                </a:solidFill>
              </a:rPr>
              <a:t>What characteristics (body, acidity, tannins, etc.) in the judge’s descriptions are most important in user wine selection?</a:t>
            </a:r>
            <a:endParaRPr sz="2400">
              <a:solidFill>
                <a:srgbClr val="1D1C1D"/>
              </a:solidFill>
            </a:endParaRPr>
          </a:p>
          <a:p>
            <a:pPr indent="0" lvl="0" marL="457200" rtl="0" algn="l">
              <a:lnSpc>
                <a:spcPct val="115000"/>
              </a:lnSpc>
              <a:spcBef>
                <a:spcPts val="0"/>
              </a:spcBef>
              <a:spcAft>
                <a:spcPts val="0"/>
              </a:spcAft>
              <a:buNone/>
            </a:pPr>
            <a:r>
              <a:t/>
            </a:r>
            <a:endParaRPr sz="2400">
              <a:solidFill>
                <a:srgbClr val="1D1C1D"/>
              </a:solidFill>
              <a:highlight>
                <a:srgbClr val="F8F8F8"/>
              </a:highlight>
            </a:endParaRPr>
          </a:p>
          <a:p>
            <a:pPr indent="-381000" lvl="0" marL="457200" rtl="0" algn="l">
              <a:lnSpc>
                <a:spcPct val="115000"/>
              </a:lnSpc>
              <a:spcBef>
                <a:spcPts val="0"/>
              </a:spcBef>
              <a:spcAft>
                <a:spcPts val="0"/>
              </a:spcAft>
              <a:buClr>
                <a:srgbClr val="1D1C1D"/>
              </a:buClr>
              <a:buSzPts val="2400"/>
              <a:buChar char="●"/>
            </a:pPr>
            <a:r>
              <a:rPr lang="en-US" sz="2400">
                <a:solidFill>
                  <a:srgbClr val="1D1C1D"/>
                </a:solidFill>
              </a:rPr>
              <a:t>What machine learning or rule-based algorithms can enhance the accuracy of recommendations?</a:t>
            </a:r>
            <a:endParaRPr sz="2400">
              <a:solidFill>
                <a:srgbClr val="1D1C1D"/>
              </a:solidFill>
            </a:endParaRPr>
          </a:p>
          <a:p>
            <a:pPr indent="0" lvl="0" marL="457200" rtl="0" algn="l">
              <a:lnSpc>
                <a:spcPct val="115000"/>
              </a:lnSpc>
              <a:spcBef>
                <a:spcPts val="0"/>
              </a:spcBef>
              <a:spcAft>
                <a:spcPts val="0"/>
              </a:spcAft>
              <a:buNone/>
            </a:pPr>
            <a:r>
              <a:t/>
            </a:r>
            <a:endParaRPr sz="2400">
              <a:solidFill>
                <a:srgbClr val="1D1C1D"/>
              </a:solidFill>
              <a:highlight>
                <a:srgbClr val="F8F8F8"/>
              </a:highlight>
            </a:endParaRPr>
          </a:p>
          <a:p>
            <a:pPr indent="0" lvl="0" marL="320040" rtl="0" algn="l">
              <a:lnSpc>
                <a:spcPct val="115000"/>
              </a:lnSpc>
              <a:spcBef>
                <a:spcPts val="0"/>
              </a:spcBef>
              <a:spcAft>
                <a:spcPts val="0"/>
              </a:spcAft>
              <a:buNone/>
            </a:pPr>
            <a:r>
              <a:t/>
            </a:r>
            <a:endParaRPr sz="3450">
              <a:solidFill>
                <a:srgbClr val="1D1C1D"/>
              </a:solidFill>
            </a:endParaRPr>
          </a:p>
          <a:p>
            <a:pPr indent="0" lvl="0" marL="320040" rtl="0" algn="l">
              <a:lnSpc>
                <a:spcPct val="115000"/>
              </a:lnSpc>
              <a:spcBef>
                <a:spcPts val="0"/>
              </a:spcBef>
              <a:spcAft>
                <a:spcPts val="800"/>
              </a:spcAft>
              <a:buNone/>
            </a:pPr>
            <a:r>
              <a:t/>
            </a:r>
            <a:endParaRPr>
              <a:solidFill>
                <a:srgbClr val="082D49"/>
              </a:solidFill>
              <a:latin typeface="Roboto"/>
              <a:ea typeface="Roboto"/>
              <a:cs typeface="Roboto"/>
              <a:sym typeface="Roboto"/>
            </a:endParaRPr>
          </a:p>
        </p:txBody>
      </p:sp>
      <p:sp>
        <p:nvSpPr>
          <p:cNvPr id="957" name="Google Shape;957;p87"/>
          <p:cNvSpPr txBox="1"/>
          <p:nvPr/>
        </p:nvSpPr>
        <p:spPr>
          <a:xfrm>
            <a:off x="581640" y="1520011"/>
            <a:ext cx="2408400" cy="62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rgbClr val="FFFFFF"/>
                </a:solidFill>
                <a:latin typeface="Roboto Light"/>
                <a:ea typeface="Roboto Light"/>
                <a:cs typeface="Roboto Light"/>
                <a:sym typeface="Roboto Light"/>
              </a:rPr>
              <a:t>Project Overview</a:t>
            </a:r>
            <a:endParaRPr sz="3000">
              <a:solidFill>
                <a:srgbClr val="FFFFFF"/>
              </a:solidFill>
              <a:latin typeface="Roboto Light"/>
              <a:ea typeface="Roboto Light"/>
              <a:cs typeface="Roboto Light"/>
              <a:sym typeface="Roboto Light"/>
            </a:endParaRPr>
          </a:p>
        </p:txBody>
      </p:sp>
      <p:sp>
        <p:nvSpPr>
          <p:cNvPr id="958" name="Google Shape;958;p87"/>
          <p:cNvSpPr txBox="1"/>
          <p:nvPr/>
        </p:nvSpPr>
        <p:spPr>
          <a:xfrm>
            <a:off x="11042425" y="1826175"/>
            <a:ext cx="1176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rgbClr val="2E5E73"/>
              </a:solidFill>
              <a:latin typeface="Roboto Light"/>
              <a:ea typeface="Roboto Light"/>
              <a:cs typeface="Roboto Light"/>
              <a:sym typeface="Roboto Light"/>
            </a:endParaRPr>
          </a:p>
        </p:txBody>
      </p:sp>
      <p:pic>
        <p:nvPicPr>
          <p:cNvPr id="959" name="Google Shape;959;p87"/>
          <p:cNvPicPr preferRelativeResize="0"/>
          <p:nvPr/>
        </p:nvPicPr>
        <p:blipFill>
          <a:blip r:embed="rId3">
            <a:alphaModFix/>
          </a:blip>
          <a:stretch>
            <a:fillRect/>
          </a:stretch>
        </p:blipFill>
        <p:spPr>
          <a:xfrm>
            <a:off x="11525350" y="0"/>
            <a:ext cx="666750" cy="714375"/>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88"/>
          <p:cNvSpPr/>
          <p:nvPr/>
        </p:nvSpPr>
        <p:spPr>
          <a:xfrm>
            <a:off x="3339700" y="2141000"/>
            <a:ext cx="8852400" cy="4716900"/>
          </a:xfrm>
          <a:prstGeom prst="rect">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66" name="Google Shape;966;p88"/>
          <p:cNvSpPr/>
          <p:nvPr/>
        </p:nvSpPr>
        <p:spPr>
          <a:xfrm>
            <a:off x="426002" y="445800"/>
            <a:ext cx="2761800" cy="2761800"/>
          </a:xfrm>
          <a:prstGeom prst="rect">
            <a:avLst/>
          </a:prstGeom>
          <a:solidFill>
            <a:srgbClr val="00C7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88"/>
          <p:cNvSpPr txBox="1"/>
          <p:nvPr/>
        </p:nvSpPr>
        <p:spPr>
          <a:xfrm>
            <a:off x="3295150" y="706650"/>
            <a:ext cx="85188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rgbClr val="FBE8D5"/>
              </a:buClr>
              <a:buSzPts val="3400"/>
              <a:buFont typeface="Calibri"/>
              <a:buNone/>
            </a:pPr>
            <a:r>
              <a:rPr b="1" lang="en-US" sz="4000">
                <a:solidFill>
                  <a:srgbClr val="00C7CC"/>
                </a:solidFill>
                <a:latin typeface="Roboto"/>
                <a:ea typeface="Roboto"/>
                <a:cs typeface="Roboto"/>
                <a:sym typeface="Roboto"/>
              </a:rPr>
              <a:t>Overview of data collection, cleanup and exploration process</a:t>
            </a:r>
            <a:endParaRPr b="1" sz="4000">
              <a:solidFill>
                <a:srgbClr val="00C7CC"/>
              </a:solidFill>
              <a:latin typeface="Roboto"/>
              <a:ea typeface="Roboto"/>
              <a:cs typeface="Roboto"/>
              <a:sym typeface="Roboto"/>
            </a:endParaRPr>
          </a:p>
        </p:txBody>
      </p:sp>
      <p:sp>
        <p:nvSpPr>
          <p:cNvPr id="968" name="Google Shape;968;p88"/>
          <p:cNvSpPr txBox="1"/>
          <p:nvPr/>
        </p:nvSpPr>
        <p:spPr>
          <a:xfrm>
            <a:off x="3317500" y="2610550"/>
            <a:ext cx="8896800" cy="397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550">
                <a:solidFill>
                  <a:srgbClr val="1D1C1D"/>
                </a:solidFill>
              </a:rPr>
              <a:t>Dataset Collection</a:t>
            </a:r>
            <a:endParaRPr b="1" sz="2550">
              <a:solidFill>
                <a:srgbClr val="1D1C1D"/>
              </a:solidFill>
            </a:endParaRPr>
          </a:p>
          <a:p>
            <a:pPr indent="0" lvl="0" marL="0" rtl="0" algn="l">
              <a:lnSpc>
                <a:spcPct val="115000"/>
              </a:lnSpc>
              <a:spcBef>
                <a:spcPts val="0"/>
              </a:spcBef>
              <a:spcAft>
                <a:spcPts val="0"/>
              </a:spcAft>
              <a:buNone/>
            </a:pPr>
            <a:r>
              <a:rPr lang="en-US" sz="2550">
                <a:solidFill>
                  <a:srgbClr val="1D1C1D"/>
                </a:solidFill>
              </a:rPr>
              <a:t>1. </a:t>
            </a:r>
            <a:r>
              <a:rPr lang="en-US" sz="2550" u="sng">
                <a:solidFill>
                  <a:schemeClr val="hlink"/>
                </a:solidFill>
                <a:hlinkClick r:id="rId3"/>
              </a:rPr>
              <a:t>Portugueses Wine Dataset</a:t>
            </a:r>
            <a:r>
              <a:rPr lang="en-US" sz="2550">
                <a:solidFill>
                  <a:srgbClr val="1D1C1D"/>
                </a:solidFill>
              </a:rPr>
              <a:t>  - </a:t>
            </a:r>
            <a:r>
              <a:rPr lang="en-US" sz="2550">
                <a:solidFill>
                  <a:srgbClr val="1D1C1D"/>
                </a:solidFill>
              </a:rPr>
              <a:t>Portuguese Wine Reviews Dataset from "BlogOsVinhos" - dataset by loliveira1999.</a:t>
            </a:r>
            <a:endParaRPr sz="2550">
              <a:solidFill>
                <a:srgbClr val="1D1C1D"/>
              </a:solidFill>
            </a:endParaRPr>
          </a:p>
          <a:p>
            <a:pPr indent="0" lvl="0" marL="0" rtl="0" algn="l">
              <a:lnSpc>
                <a:spcPct val="115000"/>
              </a:lnSpc>
              <a:spcBef>
                <a:spcPts val="0"/>
              </a:spcBef>
              <a:spcAft>
                <a:spcPts val="0"/>
              </a:spcAft>
              <a:buNone/>
            </a:pPr>
            <a:r>
              <a:rPr lang="en-US" sz="2550">
                <a:solidFill>
                  <a:srgbClr val="1D1C1D"/>
                </a:solidFill>
              </a:rPr>
              <a:t>2. </a:t>
            </a:r>
            <a:r>
              <a:rPr lang="en-US" sz="2550" u="sng">
                <a:solidFill>
                  <a:schemeClr val="hlink"/>
                </a:solidFill>
                <a:hlinkClick r:id="rId4"/>
              </a:rPr>
              <a:t>Wine Searcher</a:t>
            </a:r>
            <a:r>
              <a:rPr lang="en-US" sz="2550">
                <a:solidFill>
                  <a:srgbClr val="1D1C1D"/>
                </a:solidFill>
              </a:rPr>
              <a:t> - Wine and Food Pairing.</a:t>
            </a:r>
            <a:endParaRPr sz="2550">
              <a:solidFill>
                <a:srgbClr val="1D1C1D"/>
              </a:solidFill>
            </a:endParaRPr>
          </a:p>
          <a:p>
            <a:pPr indent="0" lvl="0" marL="0" rtl="0" algn="l">
              <a:lnSpc>
                <a:spcPct val="115000"/>
              </a:lnSpc>
              <a:spcBef>
                <a:spcPts val="0"/>
              </a:spcBef>
              <a:spcAft>
                <a:spcPts val="0"/>
              </a:spcAft>
              <a:buNone/>
            </a:pPr>
            <a:r>
              <a:t/>
            </a:r>
            <a:endParaRPr sz="2550">
              <a:solidFill>
                <a:srgbClr val="1D1C1D"/>
              </a:solidFill>
            </a:endParaRPr>
          </a:p>
          <a:p>
            <a:pPr indent="0" lvl="0" marL="0" rtl="0" algn="l">
              <a:lnSpc>
                <a:spcPct val="115000"/>
              </a:lnSpc>
              <a:spcBef>
                <a:spcPts val="0"/>
              </a:spcBef>
              <a:spcAft>
                <a:spcPts val="0"/>
              </a:spcAft>
              <a:buNone/>
            </a:pPr>
            <a:r>
              <a:rPr b="1" lang="en-US" sz="2550">
                <a:solidFill>
                  <a:srgbClr val="1D1C1D"/>
                </a:solidFill>
              </a:rPr>
              <a:t>Dataset Exploration</a:t>
            </a:r>
            <a:endParaRPr b="1" sz="2550">
              <a:solidFill>
                <a:srgbClr val="1D1C1D"/>
              </a:solidFill>
            </a:endParaRPr>
          </a:p>
          <a:p>
            <a:pPr indent="0" lvl="0" marL="0" rtl="0" algn="l">
              <a:lnSpc>
                <a:spcPct val="115000"/>
              </a:lnSpc>
              <a:spcBef>
                <a:spcPts val="0"/>
              </a:spcBef>
              <a:spcAft>
                <a:spcPts val="0"/>
              </a:spcAft>
              <a:buNone/>
            </a:pPr>
            <a:r>
              <a:rPr lang="en-US" sz="2550">
                <a:solidFill>
                  <a:srgbClr val="1D1C1D"/>
                </a:solidFill>
              </a:rPr>
              <a:t>1. Dataset data was reviewed by the team to insure we had an adequate amount of data for use by the LLM.</a:t>
            </a:r>
            <a:endParaRPr sz="1150">
              <a:solidFill>
                <a:srgbClr val="1D1C1D"/>
              </a:solidFill>
              <a:highlight>
                <a:srgbClr val="F8F8F8"/>
              </a:highlight>
            </a:endParaRPr>
          </a:p>
          <a:p>
            <a:pPr indent="0" lvl="0" marL="0" rtl="0" algn="l">
              <a:lnSpc>
                <a:spcPct val="115000"/>
              </a:lnSpc>
              <a:spcBef>
                <a:spcPts val="0"/>
              </a:spcBef>
              <a:spcAft>
                <a:spcPts val="0"/>
              </a:spcAft>
              <a:buNone/>
            </a:pPr>
            <a:r>
              <a:t/>
            </a:r>
            <a:endParaRPr sz="1150">
              <a:solidFill>
                <a:srgbClr val="1D1C1D"/>
              </a:solidFill>
              <a:highlight>
                <a:srgbClr val="F8F8F8"/>
              </a:highlight>
            </a:endParaRPr>
          </a:p>
        </p:txBody>
      </p:sp>
      <p:sp>
        <p:nvSpPr>
          <p:cNvPr id="969" name="Google Shape;969;p88"/>
          <p:cNvSpPr txBox="1"/>
          <p:nvPr/>
        </p:nvSpPr>
        <p:spPr>
          <a:xfrm>
            <a:off x="581640" y="1520011"/>
            <a:ext cx="2408400" cy="62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rgbClr val="FFFFFF"/>
                </a:solidFill>
                <a:latin typeface="Roboto Light"/>
                <a:ea typeface="Roboto Light"/>
                <a:cs typeface="Roboto Light"/>
                <a:sym typeface="Roboto Light"/>
              </a:rPr>
              <a:t>Project Overview</a:t>
            </a:r>
            <a:endParaRPr sz="3000">
              <a:solidFill>
                <a:srgbClr val="FFFFFF"/>
              </a:solidFill>
              <a:latin typeface="Roboto Light"/>
              <a:ea typeface="Roboto Light"/>
              <a:cs typeface="Roboto Light"/>
              <a:sym typeface="Roboto Light"/>
            </a:endParaRPr>
          </a:p>
        </p:txBody>
      </p:sp>
      <p:pic>
        <p:nvPicPr>
          <p:cNvPr id="970" name="Google Shape;970;p88"/>
          <p:cNvPicPr preferRelativeResize="0"/>
          <p:nvPr/>
        </p:nvPicPr>
        <p:blipFill>
          <a:blip r:embed="rId5">
            <a:alphaModFix/>
          </a:blip>
          <a:stretch>
            <a:fillRect/>
          </a:stretch>
        </p:blipFill>
        <p:spPr>
          <a:xfrm>
            <a:off x="11435400" y="0"/>
            <a:ext cx="756600" cy="756600"/>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89"/>
          <p:cNvSpPr/>
          <p:nvPr/>
        </p:nvSpPr>
        <p:spPr>
          <a:xfrm>
            <a:off x="426002" y="445800"/>
            <a:ext cx="2761800" cy="2761800"/>
          </a:xfrm>
          <a:prstGeom prst="rect">
            <a:avLst/>
          </a:prstGeom>
          <a:solidFill>
            <a:srgbClr val="00C7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89"/>
          <p:cNvSpPr txBox="1"/>
          <p:nvPr/>
        </p:nvSpPr>
        <p:spPr>
          <a:xfrm>
            <a:off x="3295150" y="1002800"/>
            <a:ext cx="85188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FBE8D5"/>
              </a:buClr>
              <a:buSzPts val="3400"/>
              <a:buFont typeface="Calibri"/>
              <a:buNone/>
            </a:pPr>
            <a:r>
              <a:rPr b="1" lang="en-US" sz="4000">
                <a:solidFill>
                  <a:srgbClr val="00C7CC"/>
                </a:solidFill>
                <a:latin typeface="Roboto"/>
                <a:ea typeface="Roboto"/>
                <a:cs typeface="Roboto"/>
                <a:sym typeface="Roboto"/>
              </a:rPr>
              <a:t>Overview of data cleanup</a:t>
            </a:r>
            <a:endParaRPr b="1" sz="4000">
              <a:solidFill>
                <a:srgbClr val="00C7CC"/>
              </a:solidFill>
              <a:latin typeface="Roboto"/>
              <a:ea typeface="Roboto"/>
              <a:cs typeface="Roboto"/>
              <a:sym typeface="Roboto"/>
            </a:endParaRPr>
          </a:p>
        </p:txBody>
      </p:sp>
      <p:sp>
        <p:nvSpPr>
          <p:cNvPr id="978" name="Google Shape;978;p89"/>
          <p:cNvSpPr txBox="1"/>
          <p:nvPr/>
        </p:nvSpPr>
        <p:spPr>
          <a:xfrm>
            <a:off x="581640" y="1520011"/>
            <a:ext cx="2408400" cy="62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rgbClr val="FFFFFF"/>
                </a:solidFill>
                <a:latin typeface="Roboto Light"/>
                <a:ea typeface="Roboto Light"/>
                <a:cs typeface="Roboto Light"/>
                <a:sym typeface="Roboto Light"/>
              </a:rPr>
              <a:t>Project Overview</a:t>
            </a:r>
            <a:endParaRPr sz="3000">
              <a:solidFill>
                <a:srgbClr val="FFFFFF"/>
              </a:solidFill>
              <a:latin typeface="Roboto Light"/>
              <a:ea typeface="Roboto Light"/>
              <a:cs typeface="Roboto Light"/>
              <a:sym typeface="Roboto Light"/>
            </a:endParaRPr>
          </a:p>
        </p:txBody>
      </p:sp>
      <p:pic>
        <p:nvPicPr>
          <p:cNvPr id="979" name="Google Shape;979;p89"/>
          <p:cNvPicPr preferRelativeResize="0"/>
          <p:nvPr/>
        </p:nvPicPr>
        <p:blipFill>
          <a:blip r:embed="rId3">
            <a:alphaModFix/>
          </a:blip>
          <a:stretch>
            <a:fillRect/>
          </a:stretch>
        </p:blipFill>
        <p:spPr>
          <a:xfrm>
            <a:off x="11439114" y="0"/>
            <a:ext cx="752886" cy="621001"/>
          </a:xfrm>
          <a:prstGeom prst="rect">
            <a:avLst/>
          </a:prstGeom>
          <a:noFill/>
          <a:ln>
            <a:noFill/>
          </a:ln>
        </p:spPr>
      </p:pic>
      <p:sp>
        <p:nvSpPr>
          <p:cNvPr id="980" name="Google Shape;980;p89"/>
          <p:cNvSpPr/>
          <p:nvPr/>
        </p:nvSpPr>
        <p:spPr>
          <a:xfrm>
            <a:off x="3231575" y="2455583"/>
            <a:ext cx="1179900" cy="139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Starting </a:t>
            </a:r>
            <a:endParaRPr sz="1900"/>
          </a:p>
          <a:p>
            <a:pPr indent="0" lvl="0" marL="0" rtl="0" algn="ctr">
              <a:spcBef>
                <a:spcPts val="0"/>
              </a:spcBef>
              <a:spcAft>
                <a:spcPts val="0"/>
              </a:spcAft>
              <a:buNone/>
            </a:pPr>
            <a:r>
              <a:rPr lang="en-US" sz="1900"/>
              <a:t>Os Vinhos</a:t>
            </a:r>
            <a:endParaRPr sz="1900"/>
          </a:p>
          <a:p>
            <a:pPr indent="0" lvl="0" marL="0" rtl="0" algn="ctr">
              <a:spcBef>
                <a:spcPts val="0"/>
              </a:spcBef>
              <a:spcAft>
                <a:spcPts val="0"/>
              </a:spcAft>
              <a:buNone/>
            </a:pPr>
            <a:r>
              <a:rPr lang="en-US" sz="1900"/>
              <a:t>XLSX</a:t>
            </a:r>
            <a:endParaRPr sz="1900"/>
          </a:p>
        </p:txBody>
      </p:sp>
      <p:cxnSp>
        <p:nvCxnSpPr>
          <p:cNvPr id="981" name="Google Shape;981;p89"/>
          <p:cNvCxnSpPr>
            <a:stCxn id="980" idx="3"/>
            <a:endCxn id="982" idx="1"/>
          </p:cNvCxnSpPr>
          <p:nvPr/>
        </p:nvCxnSpPr>
        <p:spPr>
          <a:xfrm>
            <a:off x="4411475" y="3152933"/>
            <a:ext cx="411600" cy="0"/>
          </a:xfrm>
          <a:prstGeom prst="straightConnector1">
            <a:avLst/>
          </a:prstGeom>
          <a:noFill/>
          <a:ln cap="flat" cmpd="sng" w="9525">
            <a:solidFill>
              <a:schemeClr val="dk2"/>
            </a:solidFill>
            <a:prstDash val="solid"/>
            <a:round/>
            <a:headEnd len="med" w="med" type="none"/>
            <a:tailEnd len="med" w="med" type="triangle"/>
          </a:ln>
        </p:spPr>
      </p:cxnSp>
      <p:sp>
        <p:nvSpPr>
          <p:cNvPr id="982" name="Google Shape;982;p89"/>
          <p:cNvSpPr/>
          <p:nvPr/>
        </p:nvSpPr>
        <p:spPr>
          <a:xfrm>
            <a:off x="4823102" y="2319050"/>
            <a:ext cx="1369500" cy="1667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700"/>
              <a:t>Basic Cleaning</a:t>
            </a:r>
            <a:endParaRPr sz="1700"/>
          </a:p>
          <a:p>
            <a:pPr indent="0" lvl="0" marL="0" rtl="0" algn="ctr">
              <a:spcBef>
                <a:spcPts val="0"/>
              </a:spcBef>
              <a:spcAft>
                <a:spcPts val="0"/>
              </a:spcAft>
              <a:buNone/>
            </a:pPr>
            <a:r>
              <a:rPr lang="en-US" sz="1700"/>
              <a:t>(drop Nulls, </a:t>
            </a:r>
            <a:r>
              <a:rPr b="1" lang="en-US" sz="1700"/>
              <a:t>convert to English</a:t>
            </a:r>
            <a:r>
              <a:rPr lang="en-US" sz="1700"/>
              <a:t>)</a:t>
            </a:r>
            <a:endParaRPr sz="1700"/>
          </a:p>
        </p:txBody>
      </p:sp>
      <p:cxnSp>
        <p:nvCxnSpPr>
          <p:cNvPr id="983" name="Google Shape;983;p89"/>
          <p:cNvCxnSpPr>
            <a:stCxn id="982" idx="3"/>
            <a:endCxn id="984" idx="1"/>
          </p:cNvCxnSpPr>
          <p:nvPr/>
        </p:nvCxnSpPr>
        <p:spPr>
          <a:xfrm>
            <a:off x="6192602" y="3152900"/>
            <a:ext cx="222000" cy="0"/>
          </a:xfrm>
          <a:prstGeom prst="straightConnector1">
            <a:avLst/>
          </a:prstGeom>
          <a:noFill/>
          <a:ln cap="flat" cmpd="sng" w="9525">
            <a:solidFill>
              <a:schemeClr val="dk2"/>
            </a:solidFill>
            <a:prstDash val="solid"/>
            <a:round/>
            <a:headEnd len="med" w="med" type="none"/>
            <a:tailEnd len="med" w="med" type="triangle"/>
          </a:ln>
        </p:spPr>
      </p:cxnSp>
      <p:sp>
        <p:nvSpPr>
          <p:cNvPr id="984" name="Google Shape;984;p89"/>
          <p:cNvSpPr/>
          <p:nvPr/>
        </p:nvSpPr>
        <p:spPr>
          <a:xfrm>
            <a:off x="6414601" y="2455583"/>
            <a:ext cx="1179900" cy="1394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Parse with spaCy</a:t>
            </a:r>
            <a:endParaRPr sz="1900"/>
          </a:p>
        </p:txBody>
      </p:sp>
      <p:sp>
        <p:nvSpPr>
          <p:cNvPr id="985" name="Google Shape;985;p89"/>
          <p:cNvSpPr/>
          <p:nvPr/>
        </p:nvSpPr>
        <p:spPr>
          <a:xfrm>
            <a:off x="7239501" y="4430375"/>
            <a:ext cx="2336400" cy="220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900"/>
              <a:t>Numerical</a:t>
            </a:r>
            <a:r>
              <a:rPr lang="en-US" sz="1900"/>
              <a:t> Values from original spreadsheet</a:t>
            </a:r>
            <a:endParaRPr sz="1900"/>
          </a:p>
          <a:p>
            <a:pPr indent="0" lvl="0" marL="0" rtl="0" algn="ctr">
              <a:spcBef>
                <a:spcPts val="0"/>
              </a:spcBef>
              <a:spcAft>
                <a:spcPts val="0"/>
              </a:spcAft>
              <a:buNone/>
            </a:pPr>
            <a:r>
              <a:rPr lang="en-US" sz="1900"/>
              <a:t>(Price, Alcohol Content, and Color</a:t>
            </a:r>
            <a:endParaRPr sz="1900"/>
          </a:p>
        </p:txBody>
      </p:sp>
      <p:cxnSp>
        <p:nvCxnSpPr>
          <p:cNvPr id="986" name="Google Shape;986;p89"/>
          <p:cNvCxnSpPr>
            <a:stCxn id="984" idx="3"/>
            <a:endCxn id="987" idx="1"/>
          </p:cNvCxnSpPr>
          <p:nvPr/>
        </p:nvCxnSpPr>
        <p:spPr>
          <a:xfrm flipH="1" rot="10800000">
            <a:off x="7594501" y="3147233"/>
            <a:ext cx="514200" cy="5700"/>
          </a:xfrm>
          <a:prstGeom prst="straightConnector1">
            <a:avLst/>
          </a:prstGeom>
          <a:noFill/>
          <a:ln cap="flat" cmpd="sng" w="9525">
            <a:solidFill>
              <a:schemeClr val="dk2"/>
            </a:solidFill>
            <a:prstDash val="solid"/>
            <a:round/>
            <a:headEnd len="med" w="med" type="none"/>
            <a:tailEnd len="med" w="med" type="triangle"/>
          </a:ln>
        </p:spPr>
      </p:cxnSp>
      <p:cxnSp>
        <p:nvCxnSpPr>
          <p:cNvPr id="988" name="Google Shape;988;p89"/>
          <p:cNvCxnSpPr>
            <a:stCxn id="980" idx="2"/>
            <a:endCxn id="985" idx="1"/>
          </p:cNvCxnSpPr>
          <p:nvPr/>
        </p:nvCxnSpPr>
        <p:spPr>
          <a:xfrm flipH="1" rot="-5400000">
            <a:off x="4688075" y="2983733"/>
            <a:ext cx="1684800" cy="3417900"/>
          </a:xfrm>
          <a:prstGeom prst="bentConnector2">
            <a:avLst/>
          </a:prstGeom>
          <a:noFill/>
          <a:ln cap="flat" cmpd="sng" w="9525">
            <a:solidFill>
              <a:schemeClr val="dk2"/>
            </a:solidFill>
            <a:prstDash val="dash"/>
            <a:round/>
            <a:headEnd len="med" w="med" type="none"/>
            <a:tailEnd len="med" w="med" type="triangle"/>
          </a:ln>
        </p:spPr>
      </p:cxnSp>
      <p:sp>
        <p:nvSpPr>
          <p:cNvPr id="987" name="Google Shape;987;p89"/>
          <p:cNvSpPr/>
          <p:nvPr/>
        </p:nvSpPr>
        <p:spPr>
          <a:xfrm>
            <a:off x="8108721" y="2141001"/>
            <a:ext cx="1401964" cy="2012682"/>
          </a:xfrm>
          <a:prstGeom prst="flowChartOffpageConnector">
            <a:avLst/>
          </a:prstGeom>
          <a:solidFill>
            <a:srgbClr val="FFE599"/>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000">
                <a:solidFill>
                  <a:schemeClr val="dk1"/>
                </a:solidFill>
              </a:rPr>
              <a:t>1st CSV </a:t>
            </a:r>
            <a:endParaRPr b="1" sz="2000">
              <a:solidFill>
                <a:schemeClr val="dk1"/>
              </a:solidFill>
            </a:endParaRPr>
          </a:p>
          <a:p>
            <a:pPr indent="0" lvl="0" marL="0" rtl="0" algn="ctr">
              <a:spcBef>
                <a:spcPts val="0"/>
              </a:spcBef>
              <a:spcAft>
                <a:spcPts val="0"/>
              </a:spcAft>
              <a:buNone/>
            </a:pPr>
            <a:r>
              <a:rPr b="1" lang="en-US" sz="2000">
                <a:solidFill>
                  <a:schemeClr val="dk1"/>
                </a:solidFill>
              </a:rPr>
              <a:t>Output</a:t>
            </a:r>
            <a:endParaRPr b="1" sz="2000">
              <a:solidFill>
                <a:schemeClr val="dk1"/>
              </a:solidFill>
            </a:endParaRPr>
          </a:p>
          <a:p>
            <a:pPr indent="0" lvl="0" marL="0" rtl="0" algn="ctr">
              <a:spcBef>
                <a:spcPts val="0"/>
              </a:spcBef>
              <a:spcAft>
                <a:spcPts val="0"/>
              </a:spcAft>
              <a:buClr>
                <a:schemeClr val="dk1"/>
              </a:buClr>
              <a:buSzPts val="1500"/>
              <a:buFont typeface="Arial"/>
              <a:buNone/>
            </a:pPr>
            <a:r>
              <a:t/>
            </a:r>
            <a:endParaRPr b="1" sz="2000">
              <a:solidFill>
                <a:schemeClr val="dk1"/>
              </a:solidFill>
            </a:endParaRPr>
          </a:p>
          <a:p>
            <a:pPr indent="0" lvl="0" marL="0" rtl="0" algn="ctr">
              <a:spcBef>
                <a:spcPts val="0"/>
              </a:spcBef>
              <a:spcAft>
                <a:spcPts val="0"/>
              </a:spcAft>
              <a:buClr>
                <a:schemeClr val="dk1"/>
              </a:buClr>
              <a:buSzPts val="1500"/>
              <a:buFont typeface="Arial"/>
              <a:buNone/>
            </a:pPr>
            <a:r>
              <a:rPr lang="en-US" sz="1500">
                <a:solidFill>
                  <a:schemeClr val="dk1"/>
                </a:solidFill>
              </a:rPr>
              <a:t>(basic features + translated)</a:t>
            </a:r>
            <a:endParaRPr sz="2300"/>
          </a:p>
        </p:txBody>
      </p:sp>
      <p:sp>
        <p:nvSpPr>
          <p:cNvPr id="989" name="Google Shape;989;p89"/>
          <p:cNvSpPr/>
          <p:nvPr/>
        </p:nvSpPr>
        <p:spPr>
          <a:xfrm>
            <a:off x="10146761" y="2314970"/>
            <a:ext cx="1401964" cy="2702882"/>
          </a:xfrm>
          <a:prstGeom prst="flowChartOffpageConnector">
            <a:avLst/>
          </a:prstGeom>
          <a:solidFill>
            <a:schemeClr val="accent4"/>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000">
                <a:solidFill>
                  <a:schemeClr val="dk1"/>
                </a:solidFill>
              </a:rPr>
              <a:t>2nd CSV Output</a:t>
            </a:r>
            <a:endParaRPr b="1" sz="2000">
              <a:solidFill>
                <a:schemeClr val="dk1"/>
              </a:solidFill>
            </a:endParaRPr>
          </a:p>
          <a:p>
            <a:pPr indent="0" lvl="0" marL="0" rtl="0" algn="ctr">
              <a:spcBef>
                <a:spcPts val="0"/>
              </a:spcBef>
              <a:spcAft>
                <a:spcPts val="0"/>
              </a:spcAft>
              <a:buNone/>
            </a:pPr>
            <a:r>
              <a:t/>
            </a:r>
            <a:endParaRPr sz="2000">
              <a:solidFill>
                <a:schemeClr val="dk1"/>
              </a:solidFill>
            </a:endParaRPr>
          </a:p>
          <a:p>
            <a:pPr indent="0" lvl="0" marL="0" rtl="0" algn="ctr">
              <a:spcBef>
                <a:spcPts val="0"/>
              </a:spcBef>
              <a:spcAft>
                <a:spcPts val="0"/>
              </a:spcAft>
              <a:buNone/>
            </a:pPr>
            <a:r>
              <a:rPr lang="en-US" sz="1600">
                <a:solidFill>
                  <a:schemeClr val="dk1"/>
                </a:solidFill>
              </a:rPr>
              <a:t>NLP Parsing + Hard Values</a:t>
            </a:r>
            <a:endParaRPr sz="1900"/>
          </a:p>
        </p:txBody>
      </p:sp>
      <p:cxnSp>
        <p:nvCxnSpPr>
          <p:cNvPr id="990" name="Google Shape;990;p89"/>
          <p:cNvCxnSpPr>
            <a:stCxn id="985" idx="3"/>
            <a:endCxn id="989" idx="2"/>
          </p:cNvCxnSpPr>
          <p:nvPr/>
        </p:nvCxnSpPr>
        <p:spPr>
          <a:xfrm flipH="1" rot="10800000">
            <a:off x="9575901" y="5017925"/>
            <a:ext cx="1271700" cy="517200"/>
          </a:xfrm>
          <a:prstGeom prst="straightConnector1">
            <a:avLst/>
          </a:prstGeom>
          <a:noFill/>
          <a:ln cap="flat" cmpd="sng" w="9525">
            <a:solidFill>
              <a:schemeClr val="dk2"/>
            </a:solidFill>
            <a:prstDash val="solid"/>
            <a:round/>
            <a:headEnd len="med" w="med" type="none"/>
            <a:tailEnd len="med" w="med" type="triangle"/>
          </a:ln>
        </p:spPr>
      </p:cxnSp>
      <p:cxnSp>
        <p:nvCxnSpPr>
          <p:cNvPr id="991" name="Google Shape;991;p89"/>
          <p:cNvCxnSpPr>
            <a:stCxn id="987" idx="3"/>
            <a:endCxn id="989" idx="1"/>
          </p:cNvCxnSpPr>
          <p:nvPr/>
        </p:nvCxnSpPr>
        <p:spPr>
          <a:xfrm>
            <a:off x="9510685" y="3147342"/>
            <a:ext cx="636000" cy="519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mc:AlternateContent>
    <mc:Choice Requires="p14">
      <p:transition spd="med">
        <p14:gallery dir="l"/>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graphicFrame>
        <p:nvGraphicFramePr>
          <p:cNvPr id="996" name="Google Shape;996;p90"/>
          <p:cNvGraphicFramePr/>
          <p:nvPr/>
        </p:nvGraphicFramePr>
        <p:xfrm>
          <a:off x="373267" y="3350663"/>
          <a:ext cx="3000000" cy="3000000"/>
        </p:xfrm>
        <a:graphic>
          <a:graphicData uri="http://schemas.openxmlformats.org/drawingml/2006/table">
            <a:tbl>
              <a:tblPr>
                <a:noFill/>
                <a:tableStyleId>{F6D89A71-9D65-4AFD-9C46-E83D35D775F8}</a:tableStyleId>
              </a:tblPr>
              <a:tblGrid>
                <a:gridCol w="1591875"/>
                <a:gridCol w="1058250"/>
                <a:gridCol w="1477900"/>
                <a:gridCol w="794775"/>
                <a:gridCol w="1509075"/>
                <a:gridCol w="1671925"/>
                <a:gridCol w="1954975"/>
                <a:gridCol w="1696425"/>
              </a:tblGrid>
              <a:tr h="508000">
                <a:tc>
                  <a:txBody>
                    <a:bodyPr/>
                    <a:lstStyle/>
                    <a:p>
                      <a:pPr indent="0" lvl="0" marL="0" rtl="0" algn="l">
                        <a:spcBef>
                          <a:spcPts val="0"/>
                        </a:spcBef>
                        <a:spcAft>
                          <a:spcPts val="0"/>
                        </a:spcAft>
                        <a:buNone/>
                      </a:pPr>
                      <a:r>
                        <a:rPr lang="en-US" sz="1600"/>
                        <a:t>Name</a:t>
                      </a:r>
                      <a:endParaRPr sz="1600"/>
                    </a:p>
                  </a:txBody>
                  <a:tcPr marT="121900" marB="121900" marR="121900" marL="121900">
                    <a:solidFill>
                      <a:schemeClr val="accent4"/>
                    </a:solidFill>
                  </a:tcPr>
                </a:tc>
                <a:tc>
                  <a:txBody>
                    <a:bodyPr/>
                    <a:lstStyle/>
                    <a:p>
                      <a:pPr indent="0" lvl="0" marL="0" rtl="0" algn="l">
                        <a:spcBef>
                          <a:spcPts val="0"/>
                        </a:spcBef>
                        <a:spcAft>
                          <a:spcPts val="0"/>
                        </a:spcAft>
                        <a:buNone/>
                      </a:pPr>
                      <a:r>
                        <a:rPr lang="en-US" sz="1600"/>
                        <a:t>Color</a:t>
                      </a:r>
                      <a:endParaRPr sz="1600"/>
                    </a:p>
                  </a:txBody>
                  <a:tcPr marT="121900" marB="121900" marR="121900" marL="121900">
                    <a:solidFill>
                      <a:schemeClr val="accent4"/>
                    </a:solidFill>
                  </a:tcPr>
                </a:tc>
                <a:tc>
                  <a:txBody>
                    <a:bodyPr/>
                    <a:lstStyle/>
                    <a:p>
                      <a:pPr indent="0" lvl="0" marL="0" rtl="0" algn="l">
                        <a:spcBef>
                          <a:spcPts val="0"/>
                        </a:spcBef>
                        <a:spcAft>
                          <a:spcPts val="0"/>
                        </a:spcAft>
                        <a:buNone/>
                      </a:pPr>
                      <a:r>
                        <a:rPr lang="en-US" sz="1600"/>
                        <a:t>Alch Percent</a:t>
                      </a:r>
                      <a:endParaRPr sz="1600"/>
                    </a:p>
                  </a:txBody>
                  <a:tcPr marT="121900" marB="121900" marR="121900" marL="121900">
                    <a:solidFill>
                      <a:schemeClr val="accent4"/>
                    </a:solidFill>
                  </a:tcPr>
                </a:tc>
                <a:tc>
                  <a:txBody>
                    <a:bodyPr/>
                    <a:lstStyle/>
                    <a:p>
                      <a:pPr indent="0" lvl="0" marL="0" rtl="0" algn="l">
                        <a:spcBef>
                          <a:spcPts val="0"/>
                        </a:spcBef>
                        <a:spcAft>
                          <a:spcPts val="0"/>
                        </a:spcAft>
                        <a:buNone/>
                      </a:pPr>
                      <a:r>
                        <a:rPr lang="en-US" sz="1600"/>
                        <a:t>Price</a:t>
                      </a:r>
                      <a:endParaRPr sz="1600"/>
                    </a:p>
                  </a:txBody>
                  <a:tcPr marT="121900" marB="121900" marR="121900" marL="121900">
                    <a:solidFill>
                      <a:schemeClr val="accent4"/>
                    </a:solidFill>
                  </a:tcPr>
                </a:tc>
                <a:tc>
                  <a:txBody>
                    <a:bodyPr/>
                    <a:lstStyle/>
                    <a:p>
                      <a:pPr indent="0" lvl="0" marL="0" rtl="0" algn="l">
                        <a:spcBef>
                          <a:spcPts val="0"/>
                        </a:spcBef>
                        <a:spcAft>
                          <a:spcPts val="0"/>
                        </a:spcAft>
                        <a:buNone/>
                      </a:pPr>
                      <a:r>
                        <a:rPr lang="en-US" sz="1600"/>
                        <a:t>Judge Rating</a:t>
                      </a:r>
                      <a:endParaRPr sz="1600"/>
                    </a:p>
                  </a:txBody>
                  <a:tcPr marT="121900" marB="121900" marR="121900" marL="121900">
                    <a:lnR cap="flat" cmpd="sng" w="9525">
                      <a:solidFill>
                        <a:schemeClr val="dk1"/>
                      </a:solidFill>
                      <a:prstDash val="solid"/>
                      <a:round/>
                      <a:headEnd len="sm" w="sm" type="none"/>
                      <a:tailEnd len="sm" w="sm" type="none"/>
                    </a:lnR>
                    <a:solidFill>
                      <a:schemeClr val="accent4"/>
                    </a:solidFill>
                  </a:tcPr>
                </a:tc>
                <a:tc>
                  <a:txBody>
                    <a:bodyPr/>
                    <a:lstStyle/>
                    <a:p>
                      <a:pPr indent="0" lvl="0" marL="0" rtl="0" algn="l">
                        <a:spcBef>
                          <a:spcPts val="0"/>
                        </a:spcBef>
                        <a:spcAft>
                          <a:spcPts val="0"/>
                        </a:spcAft>
                        <a:buNone/>
                      </a:pPr>
                      <a:r>
                        <a:rPr b="1" lang="en-US" sz="1600"/>
                        <a:t>Review_Notes</a:t>
                      </a:r>
                      <a:endParaRPr b="1" sz="1600"/>
                    </a:p>
                  </a:txBody>
                  <a:tcPr marT="121900" marB="121900" marR="121900" marL="121900">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US" sz="1600"/>
                        <a:t>Wine_Bottle_Label</a:t>
                      </a:r>
                      <a:endParaRPr sz="1600"/>
                    </a:p>
                  </a:txBody>
                  <a:tcPr marT="121900" marB="121900" marR="121900" marL="121900">
                    <a:lnL cap="flat" cmpd="sng" w="9525">
                      <a:solidFill>
                        <a:schemeClr val="dk1"/>
                      </a:solidFill>
                      <a:prstDash val="solid"/>
                      <a:round/>
                      <a:headEnd len="sm" w="sm" type="none"/>
                      <a:tailEnd len="sm" w="sm" type="none"/>
                    </a:lnL>
                    <a:solidFill>
                      <a:schemeClr val="accent4"/>
                    </a:solidFill>
                  </a:tcPr>
                </a:tc>
                <a:tc>
                  <a:txBody>
                    <a:bodyPr/>
                    <a:lstStyle/>
                    <a:p>
                      <a:pPr indent="0" lvl="0" marL="0" rtl="0" algn="l">
                        <a:spcBef>
                          <a:spcPts val="0"/>
                        </a:spcBef>
                        <a:spcAft>
                          <a:spcPts val="0"/>
                        </a:spcAft>
                        <a:buNone/>
                      </a:pPr>
                      <a:r>
                        <a:rPr lang="en-US" sz="1600"/>
                        <a:t>Web URL</a:t>
                      </a:r>
                      <a:endParaRPr sz="1600"/>
                    </a:p>
                  </a:txBody>
                  <a:tcPr marT="121900" marB="121900" marR="121900" marL="121900">
                    <a:solidFill>
                      <a:schemeClr val="accent4"/>
                    </a:solidFill>
                  </a:tcPr>
                </a:tc>
              </a:tr>
            </a:tbl>
          </a:graphicData>
        </a:graphic>
      </p:graphicFrame>
      <p:sp>
        <p:nvSpPr>
          <p:cNvPr id="997" name="Google Shape;997;p90"/>
          <p:cNvSpPr txBox="1"/>
          <p:nvPr/>
        </p:nvSpPr>
        <p:spPr>
          <a:xfrm>
            <a:off x="3990150" y="2666750"/>
            <a:ext cx="42117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chemeClr val="dk2"/>
                </a:solidFill>
              </a:rPr>
              <a:t>Filtered Data from Os Vinhos</a:t>
            </a:r>
            <a:endParaRPr sz="2400">
              <a:solidFill>
                <a:schemeClr val="dk2"/>
              </a:solidFill>
            </a:endParaRPr>
          </a:p>
        </p:txBody>
      </p:sp>
      <p:graphicFrame>
        <p:nvGraphicFramePr>
          <p:cNvPr id="998" name="Google Shape;998;p90"/>
          <p:cNvGraphicFramePr/>
          <p:nvPr/>
        </p:nvGraphicFramePr>
        <p:xfrm>
          <a:off x="2706867" y="5142700"/>
          <a:ext cx="3000000" cy="3000000"/>
        </p:xfrm>
        <a:graphic>
          <a:graphicData uri="http://schemas.openxmlformats.org/drawingml/2006/table">
            <a:tbl>
              <a:tblPr>
                <a:noFill/>
                <a:tableStyleId>{F6D89A71-9D65-4AFD-9C46-E83D35D775F8}</a:tableStyleId>
              </a:tblPr>
              <a:tblGrid>
                <a:gridCol w="1568000"/>
                <a:gridCol w="1021200"/>
                <a:gridCol w="1476900"/>
                <a:gridCol w="782825"/>
                <a:gridCol w="1486425"/>
              </a:tblGrid>
              <a:tr h="508000">
                <a:tc>
                  <a:txBody>
                    <a:bodyPr/>
                    <a:lstStyle/>
                    <a:p>
                      <a:pPr indent="0" lvl="0" marL="0" rtl="0" algn="l">
                        <a:spcBef>
                          <a:spcPts val="0"/>
                        </a:spcBef>
                        <a:spcAft>
                          <a:spcPts val="0"/>
                        </a:spcAft>
                        <a:buNone/>
                      </a:pPr>
                      <a:r>
                        <a:rPr lang="en-US" sz="1600"/>
                        <a:t>color</a:t>
                      </a:r>
                      <a:endParaRPr sz="1600"/>
                    </a:p>
                  </a:txBody>
                  <a:tcPr marT="121900" marB="121900" marR="121900" marL="121900">
                    <a:solidFill>
                      <a:schemeClr val="accent4"/>
                    </a:solidFill>
                  </a:tcPr>
                </a:tc>
                <a:tc>
                  <a:txBody>
                    <a:bodyPr/>
                    <a:lstStyle/>
                    <a:p>
                      <a:pPr indent="0" lvl="0" marL="0" rtl="0" algn="l">
                        <a:spcBef>
                          <a:spcPts val="0"/>
                        </a:spcBef>
                        <a:spcAft>
                          <a:spcPts val="0"/>
                        </a:spcAft>
                        <a:buNone/>
                      </a:pPr>
                      <a:r>
                        <a:rPr lang="en-US" sz="1600"/>
                        <a:t>aroma</a:t>
                      </a:r>
                      <a:endParaRPr sz="1600"/>
                    </a:p>
                  </a:txBody>
                  <a:tcPr marT="121900" marB="121900" marR="121900" marL="121900">
                    <a:solidFill>
                      <a:schemeClr val="accent1"/>
                    </a:solidFill>
                  </a:tcPr>
                </a:tc>
                <a:tc>
                  <a:txBody>
                    <a:bodyPr/>
                    <a:lstStyle/>
                    <a:p>
                      <a:pPr indent="0" lvl="0" marL="0" rtl="0" algn="l">
                        <a:spcBef>
                          <a:spcPts val="0"/>
                        </a:spcBef>
                        <a:spcAft>
                          <a:spcPts val="0"/>
                        </a:spcAft>
                        <a:buNone/>
                      </a:pPr>
                      <a:r>
                        <a:rPr lang="en-US" sz="1600"/>
                        <a:t>flavors</a:t>
                      </a:r>
                      <a:endParaRPr sz="1600"/>
                    </a:p>
                  </a:txBody>
                  <a:tcPr marT="121900" marB="121900" marR="121900" marL="121900">
                    <a:solidFill>
                      <a:schemeClr val="accent4"/>
                    </a:solidFill>
                  </a:tcPr>
                </a:tc>
                <a:tc>
                  <a:txBody>
                    <a:bodyPr/>
                    <a:lstStyle/>
                    <a:p>
                      <a:pPr indent="0" lvl="0" marL="0" rtl="0" algn="l">
                        <a:spcBef>
                          <a:spcPts val="0"/>
                        </a:spcBef>
                        <a:spcAft>
                          <a:spcPts val="0"/>
                        </a:spcAft>
                        <a:buNone/>
                      </a:pPr>
                      <a:r>
                        <a:rPr lang="en-US" sz="1600"/>
                        <a:t>finish</a:t>
                      </a:r>
                      <a:endParaRPr sz="1600"/>
                    </a:p>
                  </a:txBody>
                  <a:tcPr marT="121900" marB="121900" marR="121900" marL="121900">
                    <a:solidFill>
                      <a:schemeClr val="accent4"/>
                    </a:solidFill>
                  </a:tcPr>
                </a:tc>
                <a:tc>
                  <a:txBody>
                    <a:bodyPr/>
                    <a:lstStyle/>
                    <a:p>
                      <a:pPr indent="0" lvl="0" marL="0" rtl="0" algn="l">
                        <a:spcBef>
                          <a:spcPts val="0"/>
                        </a:spcBef>
                        <a:spcAft>
                          <a:spcPts val="0"/>
                        </a:spcAft>
                        <a:buNone/>
                      </a:pPr>
                      <a:r>
                        <a:rPr lang="en-US" sz="1600"/>
                        <a:t>mouthfeel</a:t>
                      </a:r>
                      <a:endParaRPr sz="1600"/>
                    </a:p>
                  </a:txBody>
                  <a:tcPr marT="121900" marB="121900" marR="121900" marL="121900">
                    <a:solidFill>
                      <a:schemeClr val="accent4"/>
                    </a:solidFill>
                  </a:tcPr>
                </a:tc>
              </a:tr>
            </a:tbl>
          </a:graphicData>
        </a:graphic>
      </p:graphicFrame>
      <p:sp>
        <p:nvSpPr>
          <p:cNvPr id="999" name="Google Shape;999;p90"/>
          <p:cNvSpPr txBox="1"/>
          <p:nvPr/>
        </p:nvSpPr>
        <p:spPr>
          <a:xfrm>
            <a:off x="3881168" y="4527100"/>
            <a:ext cx="46335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chemeClr val="dk2"/>
                </a:solidFill>
              </a:rPr>
              <a:t>NLP Data from spaCy parsing</a:t>
            </a:r>
            <a:endParaRPr sz="2400">
              <a:solidFill>
                <a:schemeClr val="dk2"/>
              </a:solidFill>
            </a:endParaRPr>
          </a:p>
        </p:txBody>
      </p:sp>
      <p:graphicFrame>
        <p:nvGraphicFramePr>
          <p:cNvPr id="1000" name="Google Shape;1000;p90"/>
          <p:cNvGraphicFramePr/>
          <p:nvPr/>
        </p:nvGraphicFramePr>
        <p:xfrm>
          <a:off x="4274867" y="6225500"/>
          <a:ext cx="3000000" cy="3000000"/>
        </p:xfrm>
        <a:graphic>
          <a:graphicData uri="http://schemas.openxmlformats.org/drawingml/2006/table">
            <a:tbl>
              <a:tblPr>
                <a:noFill/>
                <a:tableStyleId>{F6D89A71-9D65-4AFD-9C46-E83D35D775F8}</a:tableStyleId>
              </a:tblPr>
              <a:tblGrid>
                <a:gridCol w="1886875"/>
                <a:gridCol w="1357575"/>
                <a:gridCol w="1798100"/>
                <a:gridCol w="2080400"/>
              </a:tblGrid>
              <a:tr h="508000">
                <a:tc>
                  <a:txBody>
                    <a:bodyPr/>
                    <a:lstStyle/>
                    <a:p>
                      <a:pPr indent="0" lvl="0" marL="0" rtl="0" algn="l">
                        <a:spcBef>
                          <a:spcPts val="0"/>
                        </a:spcBef>
                        <a:spcAft>
                          <a:spcPts val="0"/>
                        </a:spcAft>
                        <a:buNone/>
                      </a:pPr>
                      <a:r>
                        <a:rPr lang="en-US" sz="1500"/>
                        <a:t>aromas_aroma</a:t>
                      </a:r>
                      <a:endParaRPr sz="1500"/>
                    </a:p>
                  </a:txBody>
                  <a:tcPr marT="121900" marB="121900" marR="121900" marL="121900">
                    <a:solidFill>
                      <a:srgbClr val="FFE599"/>
                    </a:solidFill>
                  </a:tcPr>
                </a:tc>
                <a:tc>
                  <a:txBody>
                    <a:bodyPr/>
                    <a:lstStyle/>
                    <a:p>
                      <a:pPr indent="0" lvl="0" marL="0" rtl="0" algn="l">
                        <a:spcBef>
                          <a:spcPts val="0"/>
                        </a:spcBef>
                        <a:spcAft>
                          <a:spcPts val="0"/>
                        </a:spcAft>
                        <a:buNone/>
                      </a:pPr>
                      <a:r>
                        <a:rPr lang="en-US" sz="1500"/>
                        <a:t>categories</a:t>
                      </a:r>
                      <a:endParaRPr sz="1500"/>
                    </a:p>
                  </a:txBody>
                  <a:tcPr marT="121900" marB="121900" marR="121900" marL="121900">
                    <a:solidFill>
                      <a:srgbClr val="FFE599"/>
                    </a:solidFill>
                  </a:tcPr>
                </a:tc>
                <a:tc>
                  <a:txBody>
                    <a:bodyPr/>
                    <a:lstStyle/>
                    <a:p>
                      <a:pPr indent="0" lvl="0" marL="0" rtl="0" algn="l">
                        <a:spcBef>
                          <a:spcPts val="0"/>
                        </a:spcBef>
                        <a:spcAft>
                          <a:spcPts val="0"/>
                        </a:spcAft>
                        <a:buNone/>
                      </a:pPr>
                      <a:r>
                        <a:rPr lang="en-US" sz="1500"/>
                        <a:t>subcategories</a:t>
                      </a:r>
                      <a:endParaRPr sz="1500"/>
                    </a:p>
                  </a:txBody>
                  <a:tcPr marT="121900" marB="121900" marR="121900" marL="121900">
                    <a:solidFill>
                      <a:srgbClr val="FFE599"/>
                    </a:solidFill>
                  </a:tcPr>
                </a:tc>
                <a:tc>
                  <a:txBody>
                    <a:bodyPr/>
                    <a:lstStyle/>
                    <a:p>
                      <a:pPr indent="0" lvl="0" marL="0" rtl="0" algn="l">
                        <a:spcBef>
                          <a:spcPts val="0"/>
                        </a:spcBef>
                        <a:spcAft>
                          <a:spcPts val="0"/>
                        </a:spcAft>
                        <a:buNone/>
                      </a:pPr>
                      <a:r>
                        <a:rPr lang="en-US" sz="1500"/>
                        <a:t>outer_ring_attributes</a:t>
                      </a:r>
                      <a:endParaRPr sz="1500"/>
                    </a:p>
                  </a:txBody>
                  <a:tcPr marT="121900" marB="121900" marR="121900" marL="121900">
                    <a:solidFill>
                      <a:srgbClr val="FFE599"/>
                    </a:solidFill>
                  </a:tcPr>
                </a:tc>
              </a:tr>
            </a:tbl>
          </a:graphicData>
        </a:graphic>
      </p:graphicFrame>
      <p:cxnSp>
        <p:nvCxnSpPr>
          <p:cNvPr id="1001" name="Google Shape;1001;p90"/>
          <p:cNvCxnSpPr/>
          <p:nvPr/>
        </p:nvCxnSpPr>
        <p:spPr>
          <a:xfrm>
            <a:off x="4728867" y="5691100"/>
            <a:ext cx="0" cy="504300"/>
          </a:xfrm>
          <a:prstGeom prst="straightConnector1">
            <a:avLst/>
          </a:prstGeom>
          <a:noFill/>
          <a:ln cap="flat" cmpd="sng" w="9525">
            <a:solidFill>
              <a:schemeClr val="dk2"/>
            </a:solidFill>
            <a:prstDash val="solid"/>
            <a:round/>
            <a:headEnd len="med" w="med" type="none"/>
            <a:tailEnd len="med" w="med" type="triangle"/>
          </a:ln>
        </p:spPr>
      </p:cxnSp>
      <p:sp>
        <p:nvSpPr>
          <p:cNvPr id="1002" name="Google Shape;1002;p90"/>
          <p:cNvSpPr txBox="1"/>
          <p:nvPr/>
        </p:nvSpPr>
        <p:spPr>
          <a:xfrm>
            <a:off x="500467" y="6171700"/>
            <a:ext cx="3977700" cy="6156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chemeClr val="dk2"/>
                </a:solidFill>
              </a:rPr>
              <a:t>Expanded Aroma Feature:</a:t>
            </a:r>
            <a:endParaRPr sz="2400">
              <a:solidFill>
                <a:schemeClr val="dk2"/>
              </a:solidFill>
            </a:endParaRPr>
          </a:p>
        </p:txBody>
      </p:sp>
      <p:sp>
        <p:nvSpPr>
          <p:cNvPr id="1003" name="Google Shape;1003;p90"/>
          <p:cNvSpPr/>
          <p:nvPr/>
        </p:nvSpPr>
        <p:spPr>
          <a:xfrm>
            <a:off x="426002" y="445800"/>
            <a:ext cx="2761800" cy="2761800"/>
          </a:xfrm>
          <a:prstGeom prst="rect">
            <a:avLst/>
          </a:prstGeom>
          <a:solidFill>
            <a:srgbClr val="00C7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90"/>
          <p:cNvSpPr txBox="1"/>
          <p:nvPr/>
        </p:nvSpPr>
        <p:spPr>
          <a:xfrm>
            <a:off x="3295150" y="1002800"/>
            <a:ext cx="85188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FBE8D5"/>
              </a:buClr>
              <a:buSzPts val="3400"/>
              <a:buFont typeface="Calibri"/>
              <a:buNone/>
            </a:pPr>
            <a:r>
              <a:rPr b="1" lang="en-US" sz="4000">
                <a:solidFill>
                  <a:srgbClr val="00C7CC"/>
                </a:solidFill>
                <a:latin typeface="Roboto"/>
                <a:ea typeface="Roboto"/>
                <a:cs typeface="Roboto"/>
                <a:sym typeface="Roboto"/>
              </a:rPr>
              <a:t>Internal CSV Output Values</a:t>
            </a:r>
            <a:endParaRPr b="1" sz="4000">
              <a:solidFill>
                <a:srgbClr val="00C7CC"/>
              </a:solidFill>
              <a:latin typeface="Roboto"/>
              <a:ea typeface="Roboto"/>
              <a:cs typeface="Roboto"/>
              <a:sym typeface="Roboto"/>
            </a:endParaRPr>
          </a:p>
        </p:txBody>
      </p:sp>
      <p:sp>
        <p:nvSpPr>
          <p:cNvPr id="1005" name="Google Shape;1005;p90"/>
          <p:cNvSpPr txBox="1"/>
          <p:nvPr/>
        </p:nvSpPr>
        <p:spPr>
          <a:xfrm>
            <a:off x="581640" y="1520011"/>
            <a:ext cx="2408400" cy="62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rgbClr val="FFFFFF"/>
                </a:solidFill>
                <a:latin typeface="Roboto Light"/>
                <a:ea typeface="Roboto Light"/>
                <a:cs typeface="Roboto Light"/>
                <a:sym typeface="Roboto Light"/>
              </a:rPr>
              <a:t>Project Overview</a:t>
            </a:r>
            <a:endParaRPr sz="3000">
              <a:solidFill>
                <a:srgbClr val="FFFFFF"/>
              </a:solidFill>
              <a:latin typeface="Roboto Light"/>
              <a:ea typeface="Roboto Light"/>
              <a:cs typeface="Roboto Light"/>
              <a:sym typeface="Roboto Light"/>
            </a:endParaRPr>
          </a:p>
        </p:txBody>
      </p:sp>
      <p:pic>
        <p:nvPicPr>
          <p:cNvPr id="1006" name="Google Shape;1006;p90"/>
          <p:cNvPicPr preferRelativeResize="0"/>
          <p:nvPr/>
        </p:nvPicPr>
        <p:blipFill>
          <a:blip r:embed="rId3">
            <a:alphaModFix/>
          </a:blip>
          <a:stretch>
            <a:fillRect/>
          </a:stretch>
        </p:blipFill>
        <p:spPr>
          <a:xfrm>
            <a:off x="11439114" y="0"/>
            <a:ext cx="752886" cy="621001"/>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91"/>
          <p:cNvSpPr/>
          <p:nvPr/>
        </p:nvSpPr>
        <p:spPr>
          <a:xfrm>
            <a:off x="3989238" y="2270850"/>
            <a:ext cx="1597524" cy="1966415"/>
          </a:xfrm>
          <a:prstGeom prst="flowChartOffpageConnector">
            <a:avLst/>
          </a:prstGeom>
          <a:solidFill>
            <a:schemeClr val="accent4"/>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2000">
                <a:solidFill>
                  <a:schemeClr val="dk1"/>
                </a:solidFill>
              </a:rPr>
              <a:t>2nd CSV Output</a:t>
            </a:r>
            <a:endParaRPr b="1" sz="2000">
              <a:solidFill>
                <a:schemeClr val="dk1"/>
              </a:solidFill>
            </a:endParaRPr>
          </a:p>
          <a:p>
            <a:pPr indent="0" lvl="0" marL="0" rtl="0" algn="ctr">
              <a:spcBef>
                <a:spcPts val="0"/>
              </a:spcBef>
              <a:spcAft>
                <a:spcPts val="0"/>
              </a:spcAft>
              <a:buNone/>
            </a:pPr>
            <a:r>
              <a:t/>
            </a:r>
            <a:endParaRPr sz="2000">
              <a:solidFill>
                <a:schemeClr val="dk1"/>
              </a:solidFill>
            </a:endParaRPr>
          </a:p>
          <a:p>
            <a:pPr indent="0" lvl="0" marL="0" rtl="0" algn="ctr">
              <a:spcBef>
                <a:spcPts val="0"/>
              </a:spcBef>
              <a:spcAft>
                <a:spcPts val="0"/>
              </a:spcAft>
              <a:buNone/>
            </a:pPr>
            <a:r>
              <a:rPr lang="en-US" sz="1600">
                <a:solidFill>
                  <a:schemeClr val="dk1"/>
                </a:solidFill>
              </a:rPr>
              <a:t>NLP Parsing + Hard Values</a:t>
            </a:r>
            <a:endParaRPr sz="1900"/>
          </a:p>
        </p:txBody>
      </p:sp>
      <p:sp>
        <p:nvSpPr>
          <p:cNvPr id="1012" name="Google Shape;1012;p91"/>
          <p:cNvSpPr txBox="1"/>
          <p:nvPr/>
        </p:nvSpPr>
        <p:spPr>
          <a:xfrm>
            <a:off x="0" y="3761975"/>
            <a:ext cx="3999900" cy="754200"/>
          </a:xfrm>
          <a:prstGeom prst="rect">
            <a:avLst/>
          </a:prstGeom>
          <a:noFill/>
          <a:ln>
            <a:noFill/>
          </a:ln>
        </p:spPr>
        <p:txBody>
          <a:bodyPr anchorCtr="0" anchor="t" bIns="121900" lIns="121900" spcFirstLastPara="1" rIns="121900" wrap="square" tIns="121900">
            <a:spAutoFit/>
          </a:bodyPr>
          <a:lstStyle/>
          <a:p>
            <a:pPr indent="0" lvl="0" marL="0" rtl="0" algn="l">
              <a:lnSpc>
                <a:spcPct val="135714"/>
              </a:lnSpc>
              <a:spcBef>
                <a:spcPts val="0"/>
              </a:spcBef>
              <a:spcAft>
                <a:spcPts val="0"/>
              </a:spcAft>
              <a:buNone/>
            </a:pPr>
            <a:r>
              <a:rPr b="1" lang="en-US" sz="1400">
                <a:solidFill>
                  <a:srgbClr val="1F1F1F"/>
                </a:solidFill>
                <a:latin typeface="Courier New"/>
                <a:ea typeface="Courier New"/>
                <a:cs typeface="Courier New"/>
                <a:sym typeface="Courier New"/>
              </a:rPr>
              <a:t>BlogOsVinhosTranslated_With_WineProfile.csv</a:t>
            </a:r>
            <a:endParaRPr b="1" sz="1400">
              <a:solidFill>
                <a:srgbClr val="1F1F1F"/>
              </a:solidFill>
              <a:latin typeface="Courier New"/>
              <a:ea typeface="Courier New"/>
              <a:cs typeface="Courier New"/>
              <a:sym typeface="Courier New"/>
            </a:endParaRPr>
          </a:p>
        </p:txBody>
      </p:sp>
      <p:sp>
        <p:nvSpPr>
          <p:cNvPr id="1013" name="Google Shape;1013;p91"/>
          <p:cNvSpPr/>
          <p:nvPr/>
        </p:nvSpPr>
        <p:spPr>
          <a:xfrm>
            <a:off x="3841275" y="4562525"/>
            <a:ext cx="1745475" cy="2204650"/>
          </a:xfrm>
          <a:prstGeom prst="flowChartOffpageConnector">
            <a:avLst/>
          </a:prstGeom>
          <a:solidFill>
            <a:srgbClr val="AADCF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800">
                <a:solidFill>
                  <a:schemeClr val="dk1"/>
                </a:solidFill>
              </a:rPr>
              <a:t>Wine Aroma Wheel CSV</a:t>
            </a:r>
            <a:endParaRPr b="1" sz="1800">
              <a:solidFill>
                <a:schemeClr val="dk1"/>
              </a:solidFill>
            </a:endParaRPr>
          </a:p>
          <a:p>
            <a:pPr indent="0" lvl="0" marL="0" rtl="0" algn="ctr">
              <a:spcBef>
                <a:spcPts val="0"/>
              </a:spcBef>
              <a:spcAft>
                <a:spcPts val="0"/>
              </a:spcAft>
              <a:buNone/>
            </a:pPr>
            <a:r>
              <a:t/>
            </a:r>
            <a:endParaRPr b="1" sz="2000">
              <a:solidFill>
                <a:schemeClr val="dk1"/>
              </a:solidFill>
            </a:endParaRPr>
          </a:p>
          <a:p>
            <a:pPr indent="0" lvl="0" marL="0" rtl="0" algn="ctr">
              <a:spcBef>
                <a:spcPts val="0"/>
              </a:spcBef>
              <a:spcAft>
                <a:spcPts val="0"/>
              </a:spcAft>
              <a:buNone/>
            </a:pPr>
            <a:r>
              <a:rPr lang="en-US" sz="1500">
                <a:solidFill>
                  <a:schemeClr val="dk1"/>
                </a:solidFill>
              </a:rPr>
              <a:t>(Category, Subcategory, Outer_Ring_Attribute)</a:t>
            </a:r>
            <a:endParaRPr sz="2300"/>
          </a:p>
        </p:txBody>
      </p:sp>
      <p:sp>
        <p:nvSpPr>
          <p:cNvPr id="1014" name="Google Shape;1014;p91"/>
          <p:cNvSpPr/>
          <p:nvPr/>
        </p:nvSpPr>
        <p:spPr>
          <a:xfrm>
            <a:off x="6674100" y="2406225"/>
            <a:ext cx="1597500" cy="109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t>Parse </a:t>
            </a:r>
            <a:r>
              <a:rPr b="1" lang="en-US" sz="1500"/>
              <a:t>Review_Notes </a:t>
            </a:r>
            <a:r>
              <a:rPr lang="en-US" sz="1500"/>
              <a:t>with</a:t>
            </a:r>
            <a:r>
              <a:rPr lang="en-US" sz="1500"/>
              <a:t> </a:t>
            </a:r>
            <a:r>
              <a:rPr b="1" lang="en-US" sz="1500"/>
              <a:t>Wine Aroma Wheel</a:t>
            </a:r>
            <a:endParaRPr b="1" sz="1500"/>
          </a:p>
        </p:txBody>
      </p:sp>
      <p:cxnSp>
        <p:nvCxnSpPr>
          <p:cNvPr id="1015" name="Google Shape;1015;p91"/>
          <p:cNvCxnSpPr>
            <a:stCxn id="1014" idx="3"/>
            <a:endCxn id="1016" idx="1"/>
          </p:cNvCxnSpPr>
          <p:nvPr/>
        </p:nvCxnSpPr>
        <p:spPr>
          <a:xfrm>
            <a:off x="8271600" y="2952975"/>
            <a:ext cx="471300" cy="0"/>
          </a:xfrm>
          <a:prstGeom prst="straightConnector1">
            <a:avLst/>
          </a:prstGeom>
          <a:noFill/>
          <a:ln cap="flat" cmpd="sng" w="9525">
            <a:solidFill>
              <a:schemeClr val="dk2"/>
            </a:solidFill>
            <a:prstDash val="solid"/>
            <a:round/>
            <a:headEnd len="med" w="med" type="none"/>
            <a:tailEnd len="med" w="med" type="triangle"/>
          </a:ln>
        </p:spPr>
      </p:cxnSp>
      <p:sp>
        <p:nvSpPr>
          <p:cNvPr id="1016" name="Google Shape;1016;p91"/>
          <p:cNvSpPr/>
          <p:nvPr/>
        </p:nvSpPr>
        <p:spPr>
          <a:xfrm>
            <a:off x="8742875" y="2406225"/>
            <a:ext cx="1220100" cy="109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t>Categorize the results </a:t>
            </a:r>
            <a:endParaRPr sz="1500"/>
          </a:p>
        </p:txBody>
      </p:sp>
      <p:cxnSp>
        <p:nvCxnSpPr>
          <p:cNvPr id="1017" name="Google Shape;1017;p91"/>
          <p:cNvCxnSpPr>
            <a:stCxn id="1016" idx="3"/>
            <a:endCxn id="1018" idx="1"/>
          </p:cNvCxnSpPr>
          <p:nvPr/>
        </p:nvCxnSpPr>
        <p:spPr>
          <a:xfrm>
            <a:off x="9962975" y="2952975"/>
            <a:ext cx="652200" cy="7800"/>
          </a:xfrm>
          <a:prstGeom prst="straightConnector1">
            <a:avLst/>
          </a:prstGeom>
          <a:noFill/>
          <a:ln cap="flat" cmpd="sng" w="9525">
            <a:solidFill>
              <a:schemeClr val="dk2"/>
            </a:solidFill>
            <a:prstDash val="solid"/>
            <a:round/>
            <a:headEnd len="med" w="med" type="none"/>
            <a:tailEnd len="med" w="med" type="triangle"/>
          </a:ln>
        </p:spPr>
      </p:cxnSp>
      <p:sp>
        <p:nvSpPr>
          <p:cNvPr id="1018" name="Google Shape;1018;p91"/>
          <p:cNvSpPr/>
          <p:nvPr/>
        </p:nvSpPr>
        <p:spPr>
          <a:xfrm>
            <a:off x="10615175" y="2413976"/>
            <a:ext cx="1220100" cy="109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500"/>
              <a:t>Output: </a:t>
            </a:r>
            <a:r>
              <a:rPr lang="en-US" sz="1500"/>
              <a:t>More detailed Aroma info</a:t>
            </a:r>
            <a:endParaRPr sz="1500"/>
          </a:p>
        </p:txBody>
      </p:sp>
      <p:cxnSp>
        <p:nvCxnSpPr>
          <p:cNvPr id="1019" name="Google Shape;1019;p91"/>
          <p:cNvCxnSpPr>
            <a:stCxn id="1011" idx="3"/>
            <a:endCxn id="1014" idx="1"/>
          </p:cNvCxnSpPr>
          <p:nvPr/>
        </p:nvCxnSpPr>
        <p:spPr>
          <a:xfrm flipH="1" rot="10800000">
            <a:off x="5586762" y="2952857"/>
            <a:ext cx="1087200" cy="301200"/>
          </a:xfrm>
          <a:prstGeom prst="bentConnector3">
            <a:avLst>
              <a:gd fmla="val 50006" name="adj1"/>
            </a:avLst>
          </a:prstGeom>
          <a:noFill/>
          <a:ln cap="flat" cmpd="sng" w="9525">
            <a:solidFill>
              <a:schemeClr val="dk2"/>
            </a:solidFill>
            <a:prstDash val="solid"/>
            <a:round/>
            <a:headEnd len="med" w="med" type="none"/>
            <a:tailEnd len="med" w="med" type="none"/>
          </a:ln>
        </p:spPr>
      </p:cxnSp>
      <p:cxnSp>
        <p:nvCxnSpPr>
          <p:cNvPr id="1020" name="Google Shape;1020;p91"/>
          <p:cNvCxnSpPr>
            <a:stCxn id="1013" idx="3"/>
            <a:endCxn id="1014" idx="1"/>
          </p:cNvCxnSpPr>
          <p:nvPr/>
        </p:nvCxnSpPr>
        <p:spPr>
          <a:xfrm flipH="1" rot="10800000">
            <a:off x="5586750" y="2952850"/>
            <a:ext cx="1087200" cy="2712000"/>
          </a:xfrm>
          <a:prstGeom prst="bentConnector3">
            <a:avLst>
              <a:gd fmla="val 50007" name="adj1"/>
            </a:avLst>
          </a:prstGeom>
          <a:noFill/>
          <a:ln cap="flat" cmpd="sng" w="9525">
            <a:solidFill>
              <a:schemeClr val="dk2"/>
            </a:solidFill>
            <a:prstDash val="solid"/>
            <a:round/>
            <a:headEnd len="med" w="med" type="none"/>
            <a:tailEnd len="med" w="med" type="none"/>
          </a:ln>
        </p:spPr>
      </p:cxnSp>
      <p:graphicFrame>
        <p:nvGraphicFramePr>
          <p:cNvPr id="1021" name="Google Shape;1021;p91"/>
          <p:cNvGraphicFramePr/>
          <p:nvPr/>
        </p:nvGraphicFramePr>
        <p:xfrm>
          <a:off x="6872576" y="4386500"/>
          <a:ext cx="3000000" cy="3000000"/>
        </p:xfrm>
        <a:graphic>
          <a:graphicData uri="http://schemas.openxmlformats.org/drawingml/2006/table">
            <a:tbl>
              <a:tblPr>
                <a:noFill/>
                <a:tableStyleId>{F6D89A71-9D65-4AFD-9C46-E83D35D775F8}</a:tableStyleId>
              </a:tblPr>
              <a:tblGrid>
                <a:gridCol w="2187425"/>
                <a:gridCol w="2365900"/>
              </a:tblGrid>
              <a:tr h="508000">
                <a:tc>
                  <a:txBody>
                    <a:bodyPr/>
                    <a:lstStyle/>
                    <a:p>
                      <a:pPr indent="0" lvl="0" marL="0" rtl="0" algn="l">
                        <a:spcBef>
                          <a:spcPts val="0"/>
                        </a:spcBef>
                        <a:spcAft>
                          <a:spcPts val="0"/>
                        </a:spcAft>
                        <a:buNone/>
                      </a:pPr>
                      <a:r>
                        <a:rPr lang="en-US" sz="1900"/>
                        <a:t>Aromas</a:t>
                      </a:r>
                      <a:endParaRPr sz="1900"/>
                    </a:p>
                  </a:txBody>
                  <a:tcPr marT="121900" marB="121900" marR="121900" marL="121900"/>
                </a:tc>
                <a:tc>
                  <a:txBody>
                    <a:bodyPr/>
                    <a:lstStyle/>
                    <a:p>
                      <a:pPr indent="0" lvl="0" marL="0" rtl="0" algn="l">
                        <a:spcBef>
                          <a:spcPts val="0"/>
                        </a:spcBef>
                        <a:spcAft>
                          <a:spcPts val="0"/>
                        </a:spcAft>
                        <a:buNone/>
                      </a:pPr>
                      <a:r>
                        <a:rPr lang="en-US" sz="1900"/>
                        <a:t>652</a:t>
                      </a:r>
                      <a:endParaRPr sz="1900"/>
                    </a:p>
                  </a:txBody>
                  <a:tcPr marT="121900" marB="121900" marR="121900" marL="121900"/>
                </a:tc>
              </a:tr>
            </a:tbl>
          </a:graphicData>
        </a:graphic>
      </p:graphicFrame>
      <p:graphicFrame>
        <p:nvGraphicFramePr>
          <p:cNvPr id="1022" name="Google Shape;1022;p91"/>
          <p:cNvGraphicFramePr/>
          <p:nvPr/>
        </p:nvGraphicFramePr>
        <p:xfrm>
          <a:off x="6872576" y="5733100"/>
          <a:ext cx="3000000" cy="3000000"/>
        </p:xfrm>
        <a:graphic>
          <a:graphicData uri="http://schemas.openxmlformats.org/drawingml/2006/table">
            <a:tbl>
              <a:tblPr>
                <a:noFill/>
                <a:tableStyleId>{F6D89A71-9D65-4AFD-9C46-E83D35D775F8}</a:tableStyleId>
              </a:tblPr>
              <a:tblGrid>
                <a:gridCol w="2187425"/>
                <a:gridCol w="2365900"/>
              </a:tblGrid>
              <a:tr h="508000">
                <a:tc>
                  <a:txBody>
                    <a:bodyPr/>
                    <a:lstStyle/>
                    <a:p>
                      <a:pPr indent="0" lvl="0" marL="0" rtl="0" algn="l">
                        <a:spcBef>
                          <a:spcPts val="0"/>
                        </a:spcBef>
                        <a:spcAft>
                          <a:spcPts val="0"/>
                        </a:spcAft>
                        <a:buNone/>
                      </a:pPr>
                      <a:r>
                        <a:rPr lang="en-US" sz="1900"/>
                        <a:t>Aromas_aroma</a:t>
                      </a:r>
                      <a:endParaRPr sz="1900"/>
                    </a:p>
                  </a:txBody>
                  <a:tcPr marT="121900" marB="121900" marR="121900" marL="121900"/>
                </a:tc>
                <a:tc>
                  <a:txBody>
                    <a:bodyPr/>
                    <a:lstStyle/>
                    <a:p>
                      <a:pPr indent="0" lvl="0" marL="0" rtl="0" algn="l">
                        <a:spcBef>
                          <a:spcPts val="0"/>
                        </a:spcBef>
                        <a:spcAft>
                          <a:spcPts val="0"/>
                        </a:spcAft>
                        <a:buNone/>
                      </a:pPr>
                      <a:r>
                        <a:rPr lang="en-US" sz="1900"/>
                        <a:t>7</a:t>
                      </a:r>
                      <a:endParaRPr sz="1900"/>
                    </a:p>
                  </a:txBody>
                  <a:tcPr marT="121900" marB="121900" marR="121900" marL="121900"/>
                </a:tc>
              </a:tr>
            </a:tbl>
          </a:graphicData>
        </a:graphic>
      </p:graphicFrame>
      <p:sp>
        <p:nvSpPr>
          <p:cNvPr id="1023" name="Google Shape;1023;p91"/>
          <p:cNvSpPr txBox="1"/>
          <p:nvPr>
            <p:ph idx="4294967295" type="ctrTitle"/>
          </p:nvPr>
        </p:nvSpPr>
        <p:spPr>
          <a:xfrm>
            <a:off x="8550008" y="6148992"/>
            <a:ext cx="3642000" cy="753900"/>
          </a:xfrm>
          <a:prstGeom prst="rect">
            <a:avLst/>
          </a:prstGeom>
        </p:spPr>
        <p:txBody>
          <a:bodyPr anchorCtr="0" anchor="t" bIns="121900" lIns="487675" spcFirstLastPara="1" rIns="121900" wrap="square" tIns="121900">
            <a:noAutofit/>
          </a:bodyPr>
          <a:lstStyle/>
          <a:p>
            <a:pPr indent="0" lvl="0" marL="0" rtl="0" algn="l">
              <a:spcBef>
                <a:spcPts val="0"/>
              </a:spcBef>
              <a:spcAft>
                <a:spcPts val="0"/>
              </a:spcAft>
              <a:buNone/>
            </a:pPr>
            <a:r>
              <a:rPr lang="en-US"/>
              <a:t>99% Reduction!</a:t>
            </a:r>
            <a:endParaRPr/>
          </a:p>
        </p:txBody>
      </p:sp>
      <p:sp>
        <p:nvSpPr>
          <p:cNvPr id="1024" name="Google Shape;1024;p91"/>
          <p:cNvSpPr txBox="1"/>
          <p:nvPr>
            <p:ph idx="4294967295" type="ctrTitle"/>
          </p:nvPr>
        </p:nvSpPr>
        <p:spPr>
          <a:xfrm>
            <a:off x="7287043" y="5063333"/>
            <a:ext cx="3724500" cy="846900"/>
          </a:xfrm>
          <a:prstGeom prst="rect">
            <a:avLst/>
          </a:prstGeom>
        </p:spPr>
        <p:txBody>
          <a:bodyPr anchorCtr="0" anchor="t" bIns="121900" lIns="487675" spcFirstLastPara="1" rIns="121900" wrap="square" tIns="121900">
            <a:noAutofit/>
          </a:bodyPr>
          <a:lstStyle/>
          <a:p>
            <a:pPr indent="0" lvl="0" marL="0" rtl="0" algn="l">
              <a:spcBef>
                <a:spcPts val="0"/>
              </a:spcBef>
              <a:spcAft>
                <a:spcPts val="0"/>
              </a:spcAft>
              <a:buNone/>
            </a:pPr>
            <a:r>
              <a:rPr lang="en-US"/>
              <a:t>Null Values after</a:t>
            </a:r>
            <a:endParaRPr/>
          </a:p>
        </p:txBody>
      </p:sp>
      <p:sp>
        <p:nvSpPr>
          <p:cNvPr id="1025" name="Google Shape;1025;p91"/>
          <p:cNvSpPr txBox="1"/>
          <p:nvPr>
            <p:ph idx="4294967295" type="ctrTitle"/>
          </p:nvPr>
        </p:nvSpPr>
        <p:spPr>
          <a:xfrm>
            <a:off x="7098943" y="3715625"/>
            <a:ext cx="4100700" cy="846900"/>
          </a:xfrm>
          <a:prstGeom prst="rect">
            <a:avLst/>
          </a:prstGeom>
        </p:spPr>
        <p:txBody>
          <a:bodyPr anchorCtr="0" anchor="t" bIns="121900" lIns="487675" spcFirstLastPara="1" rIns="121900" wrap="square" tIns="121900">
            <a:noAutofit/>
          </a:bodyPr>
          <a:lstStyle/>
          <a:p>
            <a:pPr indent="0" lvl="0" marL="0" rtl="0" algn="l">
              <a:spcBef>
                <a:spcPts val="0"/>
              </a:spcBef>
              <a:spcAft>
                <a:spcPts val="0"/>
              </a:spcAft>
              <a:buNone/>
            </a:pPr>
            <a:r>
              <a:rPr lang="en-US"/>
              <a:t>Null Values before</a:t>
            </a:r>
            <a:endParaRPr/>
          </a:p>
        </p:txBody>
      </p:sp>
      <p:sp>
        <p:nvSpPr>
          <p:cNvPr id="1026" name="Google Shape;1026;p91"/>
          <p:cNvSpPr/>
          <p:nvPr/>
        </p:nvSpPr>
        <p:spPr>
          <a:xfrm>
            <a:off x="426002" y="445800"/>
            <a:ext cx="2761800" cy="2761800"/>
          </a:xfrm>
          <a:prstGeom prst="rect">
            <a:avLst/>
          </a:prstGeom>
          <a:solidFill>
            <a:srgbClr val="00C7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91"/>
          <p:cNvSpPr txBox="1"/>
          <p:nvPr/>
        </p:nvSpPr>
        <p:spPr>
          <a:xfrm>
            <a:off x="3295150" y="1002800"/>
            <a:ext cx="85188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FBE8D5"/>
              </a:buClr>
              <a:buSzPts val="3400"/>
              <a:buFont typeface="Calibri"/>
              <a:buNone/>
            </a:pPr>
            <a:r>
              <a:rPr b="1" lang="en-US" sz="4000">
                <a:solidFill>
                  <a:srgbClr val="00C7CC"/>
                </a:solidFill>
                <a:latin typeface="Roboto"/>
                <a:ea typeface="Roboto"/>
                <a:cs typeface="Roboto"/>
                <a:sym typeface="Roboto"/>
              </a:rPr>
              <a:t>Improving Aromas</a:t>
            </a:r>
            <a:endParaRPr b="1" sz="4000">
              <a:solidFill>
                <a:srgbClr val="00C7CC"/>
              </a:solidFill>
              <a:latin typeface="Roboto"/>
              <a:ea typeface="Roboto"/>
              <a:cs typeface="Roboto"/>
              <a:sym typeface="Roboto"/>
            </a:endParaRPr>
          </a:p>
        </p:txBody>
      </p:sp>
      <p:sp>
        <p:nvSpPr>
          <p:cNvPr id="1028" name="Google Shape;1028;p91"/>
          <p:cNvSpPr txBox="1"/>
          <p:nvPr/>
        </p:nvSpPr>
        <p:spPr>
          <a:xfrm>
            <a:off x="581640" y="1520011"/>
            <a:ext cx="2408400" cy="62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rgbClr val="FFFFFF"/>
                </a:solidFill>
                <a:latin typeface="Roboto Light"/>
                <a:ea typeface="Roboto Light"/>
                <a:cs typeface="Roboto Light"/>
                <a:sym typeface="Roboto Light"/>
              </a:rPr>
              <a:t>Project Overview</a:t>
            </a:r>
            <a:endParaRPr sz="3000">
              <a:solidFill>
                <a:srgbClr val="FFFFFF"/>
              </a:solidFill>
              <a:latin typeface="Roboto Light"/>
              <a:ea typeface="Roboto Light"/>
              <a:cs typeface="Roboto Light"/>
              <a:sym typeface="Roboto Light"/>
            </a:endParaRPr>
          </a:p>
        </p:txBody>
      </p:sp>
      <p:pic>
        <p:nvPicPr>
          <p:cNvPr id="1029" name="Google Shape;1029;p91"/>
          <p:cNvPicPr preferRelativeResize="0"/>
          <p:nvPr/>
        </p:nvPicPr>
        <p:blipFill>
          <a:blip r:embed="rId3">
            <a:alphaModFix/>
          </a:blip>
          <a:stretch>
            <a:fillRect/>
          </a:stretch>
        </p:blipFill>
        <p:spPr>
          <a:xfrm>
            <a:off x="11439114" y="0"/>
            <a:ext cx="752886" cy="621001"/>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92"/>
          <p:cNvSpPr/>
          <p:nvPr/>
        </p:nvSpPr>
        <p:spPr>
          <a:xfrm>
            <a:off x="3339700" y="2141000"/>
            <a:ext cx="8852400" cy="4716900"/>
          </a:xfrm>
          <a:prstGeom prst="rect">
            <a:avLst/>
          </a:prstGeom>
          <a:solidFill>
            <a:srgbClr val="F2F2F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36" name="Google Shape;1036;p92"/>
          <p:cNvSpPr/>
          <p:nvPr/>
        </p:nvSpPr>
        <p:spPr>
          <a:xfrm>
            <a:off x="426002" y="445800"/>
            <a:ext cx="2761800" cy="2761800"/>
          </a:xfrm>
          <a:prstGeom prst="rect">
            <a:avLst/>
          </a:prstGeom>
          <a:solidFill>
            <a:srgbClr val="0077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92"/>
          <p:cNvSpPr txBox="1"/>
          <p:nvPr/>
        </p:nvSpPr>
        <p:spPr>
          <a:xfrm>
            <a:off x="3340200" y="1079300"/>
            <a:ext cx="85188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4000">
                <a:solidFill>
                  <a:srgbClr val="0077DB"/>
                </a:solidFill>
                <a:latin typeface="Roboto"/>
                <a:ea typeface="Roboto"/>
                <a:cs typeface="Roboto"/>
                <a:sym typeface="Roboto"/>
              </a:rPr>
              <a:t>Approach taken to achieve goals</a:t>
            </a:r>
            <a:endParaRPr b="1" sz="4000">
              <a:solidFill>
                <a:srgbClr val="0077DB"/>
              </a:solidFill>
              <a:latin typeface="Roboto"/>
              <a:ea typeface="Roboto"/>
              <a:cs typeface="Roboto"/>
              <a:sym typeface="Roboto"/>
            </a:endParaRPr>
          </a:p>
        </p:txBody>
      </p:sp>
      <p:sp>
        <p:nvSpPr>
          <p:cNvPr id="1038" name="Google Shape;1038;p92"/>
          <p:cNvSpPr txBox="1"/>
          <p:nvPr/>
        </p:nvSpPr>
        <p:spPr>
          <a:xfrm>
            <a:off x="3317500" y="2355800"/>
            <a:ext cx="8896800" cy="42873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SzPts val="2400"/>
              <a:buChar char="●"/>
            </a:pPr>
            <a:r>
              <a:rPr lang="en-US" sz="2400"/>
              <a:t>Langchain</a:t>
            </a:r>
            <a:endParaRPr sz="2400"/>
          </a:p>
          <a:p>
            <a:pPr indent="-381000" lvl="0" marL="457200" rtl="0" algn="l">
              <a:lnSpc>
                <a:spcPct val="115000"/>
              </a:lnSpc>
              <a:spcBef>
                <a:spcPts val="1000"/>
              </a:spcBef>
              <a:spcAft>
                <a:spcPts val="0"/>
              </a:spcAft>
              <a:buSzPts val="2400"/>
              <a:buChar char="●"/>
            </a:pPr>
            <a:r>
              <a:rPr lang="en-US" sz="2400"/>
              <a:t>Gemini AI</a:t>
            </a:r>
            <a:endParaRPr sz="2400"/>
          </a:p>
          <a:p>
            <a:pPr indent="-381000" lvl="0" marL="457200" rtl="0" algn="l">
              <a:lnSpc>
                <a:spcPct val="115000"/>
              </a:lnSpc>
              <a:spcBef>
                <a:spcPts val="1000"/>
              </a:spcBef>
              <a:spcAft>
                <a:spcPts val="0"/>
              </a:spcAft>
              <a:buSzPts val="2400"/>
              <a:buChar char="●"/>
            </a:pPr>
            <a:r>
              <a:rPr lang="en-US" sz="2400"/>
              <a:t>Generative AI</a:t>
            </a:r>
            <a:endParaRPr sz="2400"/>
          </a:p>
          <a:p>
            <a:pPr indent="-381000" lvl="0" marL="457200" rtl="0" algn="l">
              <a:lnSpc>
                <a:spcPct val="115000"/>
              </a:lnSpc>
              <a:spcBef>
                <a:spcPts val="1000"/>
              </a:spcBef>
              <a:spcAft>
                <a:spcPts val="0"/>
              </a:spcAft>
              <a:buSzPts val="2400"/>
              <a:buChar char="●"/>
            </a:pPr>
            <a:r>
              <a:rPr lang="en-US" sz="2400"/>
              <a:t>Google Translate</a:t>
            </a:r>
            <a:endParaRPr sz="2400"/>
          </a:p>
          <a:p>
            <a:pPr indent="-381000" lvl="0" marL="457200" rtl="0" algn="l">
              <a:lnSpc>
                <a:spcPct val="115000"/>
              </a:lnSpc>
              <a:spcBef>
                <a:spcPts val="1000"/>
              </a:spcBef>
              <a:spcAft>
                <a:spcPts val="0"/>
              </a:spcAft>
              <a:buSzPts val="2400"/>
              <a:buChar char="●"/>
            </a:pPr>
            <a:r>
              <a:rPr lang="en-US" sz="2400"/>
              <a:t>spaCy</a:t>
            </a:r>
            <a:endParaRPr sz="2400"/>
          </a:p>
          <a:p>
            <a:pPr indent="-381000" lvl="0" marL="457200" rtl="0" algn="l">
              <a:lnSpc>
                <a:spcPct val="115000"/>
              </a:lnSpc>
              <a:spcBef>
                <a:spcPts val="1000"/>
              </a:spcBef>
              <a:spcAft>
                <a:spcPts val="0"/>
              </a:spcAft>
              <a:buSzPts val="2400"/>
              <a:buChar char="●"/>
            </a:pPr>
            <a:r>
              <a:rPr lang="en-US" sz="2400"/>
              <a:t>Gradio Interface</a:t>
            </a:r>
            <a:endParaRPr sz="2400"/>
          </a:p>
          <a:p>
            <a:pPr indent="-381000" lvl="0" marL="457200" rtl="0" algn="l">
              <a:lnSpc>
                <a:spcPct val="115000"/>
              </a:lnSpc>
              <a:spcBef>
                <a:spcPts val="1000"/>
              </a:spcBef>
              <a:spcAft>
                <a:spcPts val="0"/>
              </a:spcAft>
              <a:buSzPts val="2400"/>
              <a:buChar char="●"/>
            </a:pPr>
            <a:r>
              <a:rPr lang="en-US" sz="2400"/>
              <a:t>Natural Language Processing</a:t>
            </a:r>
            <a:endParaRPr sz="2400"/>
          </a:p>
          <a:p>
            <a:pPr indent="0" lvl="0" marL="457200" rtl="0" algn="l">
              <a:lnSpc>
                <a:spcPct val="115000"/>
              </a:lnSpc>
              <a:spcBef>
                <a:spcPts val="1000"/>
              </a:spcBef>
              <a:spcAft>
                <a:spcPts val="1000"/>
              </a:spcAft>
              <a:buNone/>
            </a:pPr>
            <a:r>
              <a:t/>
            </a:r>
            <a:endParaRPr sz="1500">
              <a:solidFill>
                <a:srgbClr val="082D49"/>
              </a:solidFill>
              <a:latin typeface="Roboto"/>
              <a:ea typeface="Roboto"/>
              <a:cs typeface="Roboto"/>
              <a:sym typeface="Roboto"/>
            </a:endParaRPr>
          </a:p>
        </p:txBody>
      </p:sp>
      <p:sp>
        <p:nvSpPr>
          <p:cNvPr id="1039" name="Google Shape;1039;p92"/>
          <p:cNvSpPr txBox="1"/>
          <p:nvPr/>
        </p:nvSpPr>
        <p:spPr>
          <a:xfrm>
            <a:off x="581640" y="1520011"/>
            <a:ext cx="2408400" cy="62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rgbClr val="FFFFFF"/>
                </a:solidFill>
                <a:latin typeface="Roboto Light"/>
                <a:ea typeface="Roboto Light"/>
                <a:cs typeface="Roboto Light"/>
                <a:sym typeface="Roboto Light"/>
              </a:rPr>
              <a:t>Project Overview</a:t>
            </a:r>
            <a:endParaRPr sz="3000">
              <a:solidFill>
                <a:srgbClr val="FFFFFF"/>
              </a:solidFill>
              <a:latin typeface="Roboto Light"/>
              <a:ea typeface="Roboto Light"/>
              <a:cs typeface="Roboto Light"/>
              <a:sym typeface="Roboto Light"/>
            </a:endParaRPr>
          </a:p>
        </p:txBody>
      </p:sp>
      <p:pic>
        <p:nvPicPr>
          <p:cNvPr id="1040" name="Google Shape;1040;p92"/>
          <p:cNvPicPr preferRelativeResize="0"/>
          <p:nvPr/>
        </p:nvPicPr>
        <p:blipFill>
          <a:blip r:embed="rId3">
            <a:alphaModFix/>
          </a:blip>
          <a:stretch>
            <a:fillRect/>
          </a:stretch>
        </p:blipFill>
        <p:spPr>
          <a:xfrm>
            <a:off x="11301499" y="0"/>
            <a:ext cx="890501" cy="902700"/>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93"/>
          <p:cNvSpPr/>
          <p:nvPr/>
        </p:nvSpPr>
        <p:spPr>
          <a:xfrm>
            <a:off x="6674650" y="917000"/>
            <a:ext cx="5302200" cy="2529900"/>
          </a:xfrm>
          <a:prstGeom prst="rect">
            <a:avLst/>
          </a:prstGeom>
          <a:solidFill>
            <a:srgbClr val="F2F2F2"/>
          </a:solidFill>
          <a:ln>
            <a:noFill/>
          </a:ln>
        </p:spPr>
        <p:txBody>
          <a:bodyPr anchorCtr="0" anchor="ctr" bIns="121900" lIns="121900" spcFirstLastPara="1" rIns="121900" wrap="square" tIns="121900">
            <a:noAutofit/>
          </a:bodyPr>
          <a:lstStyle/>
          <a:p>
            <a:pPr indent="-381000" lvl="0" marL="457200" rtl="0" algn="l">
              <a:lnSpc>
                <a:spcPct val="115000"/>
              </a:lnSpc>
              <a:spcBef>
                <a:spcPts val="0"/>
              </a:spcBef>
              <a:spcAft>
                <a:spcPts val="0"/>
              </a:spcAft>
              <a:buSzPts val="2400"/>
              <a:buChar char="●"/>
            </a:pPr>
            <a:r>
              <a:rPr lang="en-US" sz="2400"/>
              <a:t>Balance Ease of User Input with Many Variables</a:t>
            </a:r>
            <a:endParaRPr sz="2400"/>
          </a:p>
          <a:p>
            <a:pPr indent="-381000" lvl="0" marL="457200" rtl="0" algn="l">
              <a:lnSpc>
                <a:spcPct val="115000"/>
              </a:lnSpc>
              <a:spcBef>
                <a:spcPts val="1000"/>
              </a:spcBef>
              <a:spcAft>
                <a:spcPts val="0"/>
              </a:spcAft>
              <a:buSzPts val="2400"/>
              <a:buChar char="●"/>
            </a:pPr>
            <a:r>
              <a:rPr lang="en-US" sz="2400"/>
              <a:t>Simplify Reviewer Notes</a:t>
            </a:r>
            <a:endParaRPr sz="2400"/>
          </a:p>
          <a:p>
            <a:pPr indent="-381000" lvl="0" marL="457200" rtl="0" algn="l">
              <a:lnSpc>
                <a:spcPct val="115000"/>
              </a:lnSpc>
              <a:spcBef>
                <a:spcPts val="1000"/>
              </a:spcBef>
              <a:spcAft>
                <a:spcPts val="0"/>
              </a:spcAft>
              <a:buSzPts val="2400"/>
              <a:buChar char="●"/>
            </a:pPr>
            <a:r>
              <a:rPr lang="en-US" sz="2400"/>
              <a:t>Farming Key Attributes</a:t>
            </a:r>
            <a:endParaRPr sz="2400"/>
          </a:p>
          <a:p>
            <a:pPr indent="-381000" lvl="0" marL="457200" rtl="0" algn="l">
              <a:lnSpc>
                <a:spcPct val="115000"/>
              </a:lnSpc>
              <a:spcBef>
                <a:spcPts val="1000"/>
              </a:spcBef>
              <a:spcAft>
                <a:spcPts val="1000"/>
              </a:spcAft>
              <a:buSzPts val="2400"/>
              <a:buChar char="●"/>
            </a:pPr>
            <a:r>
              <a:rPr lang="en-US" sz="2400"/>
              <a:t>Allow Some Wiggle Room</a:t>
            </a:r>
            <a:endParaRPr sz="2400"/>
          </a:p>
        </p:txBody>
      </p:sp>
      <p:sp>
        <p:nvSpPr>
          <p:cNvPr id="1047" name="Google Shape;1047;p93"/>
          <p:cNvSpPr/>
          <p:nvPr/>
        </p:nvSpPr>
        <p:spPr>
          <a:xfrm>
            <a:off x="425998" y="445800"/>
            <a:ext cx="4779900" cy="902700"/>
          </a:xfrm>
          <a:prstGeom prst="rect">
            <a:avLst/>
          </a:prstGeom>
          <a:solidFill>
            <a:srgbClr val="082D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93"/>
          <p:cNvSpPr txBox="1"/>
          <p:nvPr/>
        </p:nvSpPr>
        <p:spPr>
          <a:xfrm>
            <a:off x="695370" y="796860"/>
            <a:ext cx="4168500" cy="20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rgbClr val="FFFFFF"/>
                </a:solidFill>
                <a:latin typeface="Roboto Light"/>
                <a:ea typeface="Roboto Light"/>
                <a:cs typeface="Roboto Light"/>
                <a:sym typeface="Roboto Light"/>
              </a:rPr>
              <a:t>Result/Conclusion 1</a:t>
            </a:r>
            <a:endParaRPr sz="3000">
              <a:solidFill>
                <a:srgbClr val="FFFFFF"/>
              </a:solidFill>
              <a:latin typeface="Roboto Light"/>
              <a:ea typeface="Roboto Light"/>
              <a:cs typeface="Roboto Light"/>
              <a:sym typeface="Roboto Light"/>
            </a:endParaRPr>
          </a:p>
        </p:txBody>
      </p:sp>
      <p:sp>
        <p:nvSpPr>
          <p:cNvPr id="1049" name="Google Shape;1049;p93"/>
          <p:cNvSpPr txBox="1"/>
          <p:nvPr/>
        </p:nvSpPr>
        <p:spPr>
          <a:xfrm>
            <a:off x="426000" y="1746550"/>
            <a:ext cx="5579700" cy="130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200">
                <a:solidFill>
                  <a:srgbClr val="1D1C1D"/>
                </a:solidFill>
              </a:rPr>
              <a:t>How can user preferences be effectively captured and translated into personalized wine recommendations?</a:t>
            </a:r>
            <a:endParaRPr b="1" sz="1800">
              <a:solidFill>
                <a:srgbClr val="082D49"/>
              </a:solidFill>
              <a:latin typeface="Roboto"/>
              <a:ea typeface="Roboto"/>
              <a:cs typeface="Roboto"/>
              <a:sym typeface="Roboto"/>
            </a:endParaRPr>
          </a:p>
        </p:txBody>
      </p:sp>
      <p:pic>
        <p:nvPicPr>
          <p:cNvPr id="1050" name="Google Shape;1050;p93"/>
          <p:cNvPicPr preferRelativeResize="0"/>
          <p:nvPr/>
        </p:nvPicPr>
        <p:blipFill>
          <a:blip r:embed="rId3">
            <a:alphaModFix/>
          </a:blip>
          <a:stretch>
            <a:fillRect/>
          </a:stretch>
        </p:blipFill>
        <p:spPr>
          <a:xfrm>
            <a:off x="11525350" y="0"/>
            <a:ext cx="666750" cy="714375"/>
          </a:xfrm>
          <a:prstGeom prst="rect">
            <a:avLst/>
          </a:prstGeom>
          <a:noFill/>
          <a:ln>
            <a:noFill/>
          </a:ln>
        </p:spPr>
      </p:pic>
      <p:pic>
        <p:nvPicPr>
          <p:cNvPr id="1051" name="Google Shape;1051;p93"/>
          <p:cNvPicPr preferRelativeResize="0"/>
          <p:nvPr/>
        </p:nvPicPr>
        <p:blipFill>
          <a:blip r:embed="rId4">
            <a:alphaModFix/>
          </a:blip>
          <a:stretch>
            <a:fillRect/>
          </a:stretch>
        </p:blipFill>
        <p:spPr>
          <a:xfrm>
            <a:off x="215150" y="3446900"/>
            <a:ext cx="11761700" cy="3296325"/>
          </a:xfrm>
          <a:prstGeom prst="rect">
            <a:avLst/>
          </a:prstGeom>
          <a:noFill/>
          <a:ln>
            <a:noFill/>
          </a:ln>
        </p:spPr>
      </p:pic>
    </p:spTree>
  </p:cSld>
  <p:clrMapOvr>
    <a:masterClrMapping/>
  </p:clrMapOvr>
  <mc:AlternateContent>
    <mc:Choice Requires="p14">
      <p:transition spd="med">
        <p14:gallery dir="l"/>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Trilogy Bootcamps Theme">
  <a:themeElements>
    <a:clrScheme name="Simple Light">
      <a:dk1>
        <a:srgbClr val="2E5E73"/>
      </a:dk1>
      <a:lt1>
        <a:srgbClr val="FFFFFF"/>
      </a:lt1>
      <a:dk2>
        <a:srgbClr val="082D49"/>
      </a:dk2>
      <a:lt2>
        <a:srgbClr val="F2F2F2"/>
      </a:lt2>
      <a:accent1>
        <a:srgbClr val="FCB912"/>
      </a:accent1>
      <a:accent2>
        <a:srgbClr val="AADCF2"/>
      </a:accent2>
      <a:accent3>
        <a:srgbClr val="1475D4"/>
      </a:accent3>
      <a:accent4>
        <a:srgbClr val="00C7CC"/>
      </a:accent4>
      <a:accent5>
        <a:srgbClr val="082D49"/>
      </a:accent5>
      <a:accent6>
        <a:srgbClr val="2E5E73"/>
      </a:accent6>
      <a:hlink>
        <a:srgbClr val="2E5E7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